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3"/>
  </p:notesMasterIdLst>
  <p:sldIdLst>
    <p:sldId id="256" r:id="rId2"/>
    <p:sldId id="264" r:id="rId3"/>
    <p:sldId id="265" r:id="rId4"/>
    <p:sldId id="266" r:id="rId5"/>
    <p:sldId id="259" r:id="rId6"/>
    <p:sldId id="260" r:id="rId7"/>
    <p:sldId id="270" r:id="rId8"/>
    <p:sldId id="272" r:id="rId9"/>
    <p:sldId id="273" r:id="rId10"/>
    <p:sldId id="262" r:id="rId11"/>
    <p:sldId id="263" r:id="rId12"/>
  </p:sldIdLst>
  <p:sldSz cx="12192000" cy="6858000"/>
  <p:notesSz cx="6858000" cy="9144000"/>
  <p:defaultText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2353" autoAdjust="0"/>
  </p:normalViewPr>
  <p:slideViewPr>
    <p:cSldViewPr snapToGrid="0">
      <p:cViewPr varScale="1">
        <p:scale>
          <a:sx n="68" d="100"/>
          <a:sy n="68" d="100"/>
        </p:scale>
        <p:origin x="12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9C16A6-8C48-4165-8DAF-8C957C12A8FA}" type="doc">
      <dgm:prSet loTypeId="urn:microsoft.com/office/officeart/2018/2/layout/IconLabelDescriptionList" loCatId="icon" qsTypeId="urn:microsoft.com/office/officeart/2005/8/quickstyle/simple1" qsCatId="simple" csTypeId="urn:microsoft.com/office/officeart/2005/8/colors/accent3_2" csCatId="accent3" phldr="1"/>
      <dgm:spPr/>
    </dgm:pt>
    <dgm:pt modelId="{701D68F5-42F8-47BC-8FED-84C50F595DF0}">
      <dgm:prSet phldrT="[Text]"/>
      <dgm:spPr/>
      <dgm:t>
        <a:bodyPr/>
        <a:lstStyle/>
        <a:p>
          <a:pPr>
            <a:lnSpc>
              <a:spcPct val="100000"/>
            </a:lnSpc>
            <a:defRPr b="1"/>
          </a:pPr>
          <a:r>
            <a:rPr lang="en-GB" dirty="0"/>
            <a:t>Business Intelligence</a:t>
          </a:r>
          <a:endParaRPr lang="en-GB" noProof="0" dirty="0"/>
        </a:p>
      </dgm:t>
    </dgm:pt>
    <dgm:pt modelId="{9617668C-C38C-4017-8DDF-37855B15D110}" type="parTrans" cxnId="{C4BA385D-31ED-40EF-A5D6-98DFBA64E71A}">
      <dgm:prSet/>
      <dgm:spPr/>
      <dgm:t>
        <a:bodyPr rtlCol="0"/>
        <a:lstStyle/>
        <a:p>
          <a:pPr rtl="0"/>
          <a:endParaRPr lang="en-GB" noProof="0" dirty="0"/>
        </a:p>
      </dgm:t>
    </dgm:pt>
    <dgm:pt modelId="{0C95B389-AC0C-4055-9AA3-38815EFC8B0A}" type="sibTrans" cxnId="{C4BA385D-31ED-40EF-A5D6-98DFBA64E71A}">
      <dgm:prSet/>
      <dgm:spPr/>
      <dgm:t>
        <a:bodyPr rtlCol="0"/>
        <a:lstStyle/>
        <a:p>
          <a:pPr rtl="0"/>
          <a:endParaRPr lang="en-GB" noProof="0" dirty="0"/>
        </a:p>
      </dgm:t>
    </dgm:pt>
    <dgm:pt modelId="{91A66877-AC1C-46D9-BF2C-6024B638DEA9}">
      <dgm:prSet phldrT="[Text]"/>
      <dgm:spPr/>
      <dgm:t>
        <a:bodyPr rtlCol="0"/>
        <a:lstStyle/>
        <a:p>
          <a:pPr algn="ctr">
            <a:lnSpc>
              <a:spcPct val="100000"/>
            </a:lnSpc>
            <a:defRPr b="1"/>
          </a:pPr>
          <a:r>
            <a:rPr lang="en-US" noProof="0" dirty="0"/>
            <a:t>Analytics</a:t>
          </a:r>
        </a:p>
      </dgm:t>
    </dgm:pt>
    <dgm:pt modelId="{913FED05-DF41-48A7-B1F8-81937A468EF9}" type="parTrans" cxnId="{7F0DAB6F-9257-4F2D-B31A-3418F73F6952}">
      <dgm:prSet/>
      <dgm:spPr/>
      <dgm:t>
        <a:bodyPr rtlCol="0"/>
        <a:lstStyle/>
        <a:p>
          <a:pPr rtl="0"/>
          <a:endParaRPr lang="en-GB" noProof="0" dirty="0"/>
        </a:p>
      </dgm:t>
    </dgm:pt>
    <dgm:pt modelId="{BFCE4A28-C381-46FF-935A-B11534EF7D87}" type="sibTrans" cxnId="{7F0DAB6F-9257-4F2D-B31A-3418F73F6952}">
      <dgm:prSet/>
      <dgm:spPr/>
      <dgm:t>
        <a:bodyPr rtlCol="0"/>
        <a:lstStyle/>
        <a:p>
          <a:pPr rtl="0"/>
          <a:endParaRPr lang="en-GB" noProof="0" dirty="0"/>
        </a:p>
      </dgm:t>
    </dgm:pt>
    <dgm:pt modelId="{2392B668-37DD-4F54-B438-7DC9B24D4D71}">
      <dgm:prSet phldrT="[Text]"/>
      <dgm:spPr/>
      <dgm:t>
        <a:bodyPr/>
        <a:lstStyle/>
        <a:p>
          <a:pPr>
            <a:lnSpc>
              <a:spcPct val="100000"/>
            </a:lnSpc>
          </a:pPr>
          <a:r>
            <a:rPr lang="en-US" b="0" i="0" dirty="0">
              <a:latin typeface="Gill Sans MT" panose="020B0502020104020203"/>
            </a:rPr>
            <a:t>Involves</a:t>
          </a:r>
          <a:r>
            <a:rPr lang="en-US" b="0" i="0" dirty="0"/>
            <a:t> the systematic exploration of data through statistical, mathematical, and computational methods. It aims to extract valuable insights and make predictions</a:t>
          </a:r>
          <a:r>
            <a:rPr lang="en-US" dirty="0"/>
            <a:t>, facilitating data-driven decision-making</a:t>
          </a:r>
          <a:r>
            <a:rPr lang="en-US" dirty="0">
              <a:latin typeface="Gill Sans MT"/>
            </a:rPr>
            <a:t>.</a:t>
          </a:r>
          <a:endParaRPr lang="en-US" dirty="0">
            <a:latin typeface="Abadi"/>
          </a:endParaRPr>
        </a:p>
      </dgm:t>
    </dgm:pt>
    <dgm:pt modelId="{AC9AE0AA-3C21-4048-8BC0-B77366F86D7C}" type="parTrans" cxnId="{B6CB260C-8BC8-413C-9FB2-2D3094360BAB}">
      <dgm:prSet/>
      <dgm:spPr/>
      <dgm:t>
        <a:bodyPr/>
        <a:lstStyle/>
        <a:p>
          <a:endParaRPr lang="en-GB"/>
        </a:p>
      </dgm:t>
    </dgm:pt>
    <dgm:pt modelId="{6DBE48E2-8383-488D-A51C-1C75E635F4A9}" type="sibTrans" cxnId="{B6CB260C-8BC8-413C-9FB2-2D3094360BAB}">
      <dgm:prSet/>
      <dgm:spPr/>
      <dgm:t>
        <a:bodyPr/>
        <a:lstStyle/>
        <a:p>
          <a:endParaRPr lang="en-GB"/>
        </a:p>
      </dgm:t>
    </dgm:pt>
    <dgm:pt modelId="{9B0E63A9-3618-4759-ACB9-476AA4101D87}">
      <dgm:prSet phldrT="[Text]"/>
      <dgm:spPr/>
      <dgm:t>
        <a:bodyPr/>
        <a:lstStyle/>
        <a:p>
          <a:pPr>
            <a:lnSpc>
              <a:spcPct val="100000"/>
            </a:lnSpc>
          </a:pPr>
          <a:r>
            <a:rPr lang="en-US" b="0" i="0" dirty="0">
              <a:latin typeface="Gill Sans MT" panose="020B0502020104020203"/>
            </a:rPr>
            <a:t>Represents</a:t>
          </a:r>
          <a:r>
            <a:rPr lang="en-US" b="0" i="0" dirty="0"/>
            <a:t> a comprehensive framework of processes, technologies, and tools designed to collect, process, and analyze data. Its primary aim is to transform raw data into meaningful information for informed decision-making.</a:t>
          </a:r>
          <a:endParaRPr lang="en-US" dirty="0"/>
        </a:p>
      </dgm:t>
    </dgm:pt>
    <dgm:pt modelId="{4EE28A24-83AA-45AA-99D5-88FC649B1EB5}" type="parTrans" cxnId="{BA17936A-B0C3-42B8-81F0-B81856D2B9D5}">
      <dgm:prSet/>
      <dgm:spPr/>
      <dgm:t>
        <a:bodyPr/>
        <a:lstStyle/>
        <a:p>
          <a:endParaRPr lang="en-GB"/>
        </a:p>
      </dgm:t>
    </dgm:pt>
    <dgm:pt modelId="{84FD473B-6A6B-4511-9764-5646295B3047}" type="sibTrans" cxnId="{BA17936A-B0C3-42B8-81F0-B81856D2B9D5}">
      <dgm:prSet/>
      <dgm:spPr/>
      <dgm:t>
        <a:bodyPr/>
        <a:lstStyle/>
        <a:p>
          <a:endParaRPr lang="en-US"/>
        </a:p>
      </dgm:t>
    </dgm:pt>
    <dgm:pt modelId="{DE3FEFCE-F4E2-418D-B42F-77142C763419}" type="pres">
      <dgm:prSet presAssocID="{7D9C16A6-8C48-4165-8DAF-8C957C12A8FA}" presName="root" presStyleCnt="0">
        <dgm:presLayoutVars>
          <dgm:dir/>
          <dgm:resizeHandles val="exact"/>
        </dgm:presLayoutVars>
      </dgm:prSet>
      <dgm:spPr/>
    </dgm:pt>
    <dgm:pt modelId="{6FE9F03C-9CE0-4472-A84A-59F50F27E567}" type="pres">
      <dgm:prSet presAssocID="{701D68F5-42F8-47BC-8FED-84C50F595DF0}" presName="compNode" presStyleCnt="0"/>
      <dgm:spPr/>
    </dgm:pt>
    <dgm:pt modelId="{EDE10DF9-6EDE-4DF1-961B-3DD631D9917D}" type="pres">
      <dgm:prSet presAssocID="{701D68F5-42F8-47BC-8FED-84C50F595DF0}" presName="iconRect" presStyleLbl="node1" presStyleIdx="0" presStyleCnt="2" custLinFactNeighborX="86394" custLinFactNeighborY="984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 with Gears"/>
        </a:ext>
      </dgm:extLst>
    </dgm:pt>
    <dgm:pt modelId="{47A6E3E7-83BA-4C7B-A320-5A365B1719B3}" type="pres">
      <dgm:prSet presAssocID="{701D68F5-42F8-47BC-8FED-84C50F595DF0}" presName="iconSpace" presStyleCnt="0"/>
      <dgm:spPr/>
    </dgm:pt>
    <dgm:pt modelId="{528D02B3-C3FB-4A71-BF8D-881FC3B58EE8}" type="pres">
      <dgm:prSet presAssocID="{701D68F5-42F8-47BC-8FED-84C50F595DF0}" presName="parTx" presStyleLbl="revTx" presStyleIdx="0" presStyleCnt="4">
        <dgm:presLayoutVars>
          <dgm:chMax val="0"/>
          <dgm:chPref val="0"/>
        </dgm:presLayoutVars>
      </dgm:prSet>
      <dgm:spPr/>
    </dgm:pt>
    <dgm:pt modelId="{ADB853AC-B4A3-47CE-A5B4-F4157913F9FA}" type="pres">
      <dgm:prSet presAssocID="{701D68F5-42F8-47BC-8FED-84C50F595DF0}" presName="txSpace" presStyleCnt="0"/>
      <dgm:spPr/>
    </dgm:pt>
    <dgm:pt modelId="{ACCBA0DC-BF2C-484E-A341-33AAAD015E16}" type="pres">
      <dgm:prSet presAssocID="{701D68F5-42F8-47BC-8FED-84C50F595DF0}" presName="desTx" presStyleLbl="revTx" presStyleIdx="1" presStyleCnt="4">
        <dgm:presLayoutVars/>
      </dgm:prSet>
      <dgm:spPr/>
    </dgm:pt>
    <dgm:pt modelId="{4BDBB357-4B8E-4F29-8465-9F11B5DFABFD}" type="pres">
      <dgm:prSet presAssocID="{0C95B389-AC0C-4055-9AA3-38815EFC8B0A}" presName="sibTrans" presStyleCnt="0"/>
      <dgm:spPr/>
    </dgm:pt>
    <dgm:pt modelId="{B69CF3E7-4F0F-4B81-A437-405D4BE84F2E}" type="pres">
      <dgm:prSet presAssocID="{91A66877-AC1C-46D9-BF2C-6024B638DEA9}" presName="compNode" presStyleCnt="0"/>
      <dgm:spPr/>
    </dgm:pt>
    <dgm:pt modelId="{14364B3C-329C-49A7-B631-B846730E005D}" type="pres">
      <dgm:prSet presAssocID="{91A66877-AC1C-46D9-BF2C-6024B638DEA9}" presName="iconRect" presStyleLbl="node1" presStyleIdx="1" presStyleCnt="2" custLinFactNeighborX="91748" custLinFactNeighborY="4320"/>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atistics"/>
        </a:ext>
      </dgm:extLst>
    </dgm:pt>
    <dgm:pt modelId="{F377947D-4AA7-418F-A160-3480A035CAC3}" type="pres">
      <dgm:prSet presAssocID="{91A66877-AC1C-46D9-BF2C-6024B638DEA9}" presName="iconSpace" presStyleCnt="0"/>
      <dgm:spPr/>
    </dgm:pt>
    <dgm:pt modelId="{D6379792-009C-4F6A-BE77-E3BACF9273F7}" type="pres">
      <dgm:prSet presAssocID="{91A66877-AC1C-46D9-BF2C-6024B638DEA9}" presName="parTx" presStyleLbl="revTx" presStyleIdx="2" presStyleCnt="4">
        <dgm:presLayoutVars>
          <dgm:chMax val="0"/>
          <dgm:chPref val="0"/>
        </dgm:presLayoutVars>
      </dgm:prSet>
      <dgm:spPr/>
    </dgm:pt>
    <dgm:pt modelId="{78B5E37E-26B4-425E-BC92-1E4DAA9DBE4B}" type="pres">
      <dgm:prSet presAssocID="{91A66877-AC1C-46D9-BF2C-6024B638DEA9}" presName="txSpace" presStyleCnt="0"/>
      <dgm:spPr/>
    </dgm:pt>
    <dgm:pt modelId="{21810E06-08F2-4234-8141-CD49650DC531}" type="pres">
      <dgm:prSet presAssocID="{91A66877-AC1C-46D9-BF2C-6024B638DEA9}" presName="desTx" presStyleLbl="revTx" presStyleIdx="3" presStyleCnt="4" custLinFactNeighborX="7776">
        <dgm:presLayoutVars/>
      </dgm:prSet>
      <dgm:spPr/>
    </dgm:pt>
  </dgm:ptLst>
  <dgm:cxnLst>
    <dgm:cxn modelId="{5A07A803-E363-4015-B6E5-6890DB5625B2}" type="presOf" srcId="{7D9C16A6-8C48-4165-8DAF-8C957C12A8FA}" destId="{DE3FEFCE-F4E2-418D-B42F-77142C763419}" srcOrd="0" destOrd="0" presId="urn:microsoft.com/office/officeart/2018/2/layout/IconLabelDescriptionList"/>
    <dgm:cxn modelId="{B6CB260C-8BC8-413C-9FB2-2D3094360BAB}" srcId="{91A66877-AC1C-46D9-BF2C-6024B638DEA9}" destId="{2392B668-37DD-4F54-B438-7DC9B24D4D71}" srcOrd="0" destOrd="0" parTransId="{AC9AE0AA-3C21-4048-8BC0-B77366F86D7C}" sibTransId="{6DBE48E2-8383-488D-A51C-1C75E635F4A9}"/>
    <dgm:cxn modelId="{DF7F1917-771A-4721-BEFD-161BA23C4644}" type="presOf" srcId="{2392B668-37DD-4F54-B438-7DC9B24D4D71}" destId="{21810E06-08F2-4234-8141-CD49650DC531}" srcOrd="0" destOrd="0" presId="urn:microsoft.com/office/officeart/2018/2/layout/IconLabelDescriptionList"/>
    <dgm:cxn modelId="{C4BA385D-31ED-40EF-A5D6-98DFBA64E71A}" srcId="{7D9C16A6-8C48-4165-8DAF-8C957C12A8FA}" destId="{701D68F5-42F8-47BC-8FED-84C50F595DF0}" srcOrd="0" destOrd="0" parTransId="{9617668C-C38C-4017-8DDF-37855B15D110}" sibTransId="{0C95B389-AC0C-4055-9AA3-38815EFC8B0A}"/>
    <dgm:cxn modelId="{BA17936A-B0C3-42B8-81F0-B81856D2B9D5}" srcId="{701D68F5-42F8-47BC-8FED-84C50F595DF0}" destId="{9B0E63A9-3618-4759-ACB9-476AA4101D87}" srcOrd="0" destOrd="0" parTransId="{4EE28A24-83AA-45AA-99D5-88FC649B1EB5}" sibTransId="{84FD473B-6A6B-4511-9764-5646295B3047}"/>
    <dgm:cxn modelId="{7F0DAB6F-9257-4F2D-B31A-3418F73F6952}" srcId="{7D9C16A6-8C48-4165-8DAF-8C957C12A8FA}" destId="{91A66877-AC1C-46D9-BF2C-6024B638DEA9}" srcOrd="1" destOrd="0" parTransId="{913FED05-DF41-48A7-B1F8-81937A468EF9}" sibTransId="{BFCE4A28-C381-46FF-935A-B11534EF7D87}"/>
    <dgm:cxn modelId="{4B3FCD77-BDDA-4729-B257-E418C7F53329}" type="presOf" srcId="{701D68F5-42F8-47BC-8FED-84C50F595DF0}" destId="{528D02B3-C3FB-4A71-BF8D-881FC3B58EE8}" srcOrd="0" destOrd="0" presId="urn:microsoft.com/office/officeart/2018/2/layout/IconLabelDescriptionList"/>
    <dgm:cxn modelId="{4D879B83-138F-4018-9175-4B11FD5C0D0C}" type="presOf" srcId="{9B0E63A9-3618-4759-ACB9-476AA4101D87}" destId="{ACCBA0DC-BF2C-484E-A341-33AAAD015E16}" srcOrd="0" destOrd="0" presId="urn:microsoft.com/office/officeart/2018/2/layout/IconLabelDescriptionList"/>
    <dgm:cxn modelId="{455CC5C7-4CB5-4385-8688-05421D290266}" type="presOf" srcId="{91A66877-AC1C-46D9-BF2C-6024B638DEA9}" destId="{D6379792-009C-4F6A-BE77-E3BACF9273F7}" srcOrd="0" destOrd="0" presId="urn:microsoft.com/office/officeart/2018/2/layout/IconLabelDescriptionList"/>
    <dgm:cxn modelId="{0E32D912-85F8-4DF2-A482-8EFDE6C4B7BF}" type="presParOf" srcId="{DE3FEFCE-F4E2-418D-B42F-77142C763419}" destId="{6FE9F03C-9CE0-4472-A84A-59F50F27E567}" srcOrd="0" destOrd="0" presId="urn:microsoft.com/office/officeart/2018/2/layout/IconLabelDescriptionList"/>
    <dgm:cxn modelId="{EE055346-10A6-48AB-A533-09BE6A145F57}" type="presParOf" srcId="{6FE9F03C-9CE0-4472-A84A-59F50F27E567}" destId="{EDE10DF9-6EDE-4DF1-961B-3DD631D9917D}" srcOrd="0" destOrd="0" presId="urn:microsoft.com/office/officeart/2018/2/layout/IconLabelDescriptionList"/>
    <dgm:cxn modelId="{BF0AB144-F496-4A20-B805-1AF3EDFD1379}" type="presParOf" srcId="{6FE9F03C-9CE0-4472-A84A-59F50F27E567}" destId="{47A6E3E7-83BA-4C7B-A320-5A365B1719B3}" srcOrd="1" destOrd="0" presId="urn:microsoft.com/office/officeart/2018/2/layout/IconLabelDescriptionList"/>
    <dgm:cxn modelId="{185B1147-67F4-4BCA-9A0C-C9011F6B04E2}" type="presParOf" srcId="{6FE9F03C-9CE0-4472-A84A-59F50F27E567}" destId="{528D02B3-C3FB-4A71-BF8D-881FC3B58EE8}" srcOrd="2" destOrd="0" presId="urn:microsoft.com/office/officeart/2018/2/layout/IconLabelDescriptionList"/>
    <dgm:cxn modelId="{590FCA75-6B40-4570-89B8-D2E6E1235ACE}" type="presParOf" srcId="{6FE9F03C-9CE0-4472-A84A-59F50F27E567}" destId="{ADB853AC-B4A3-47CE-A5B4-F4157913F9FA}" srcOrd="3" destOrd="0" presId="urn:microsoft.com/office/officeart/2018/2/layout/IconLabelDescriptionList"/>
    <dgm:cxn modelId="{BB32B6CB-7CF1-4C52-B20D-D924F399C2C1}" type="presParOf" srcId="{6FE9F03C-9CE0-4472-A84A-59F50F27E567}" destId="{ACCBA0DC-BF2C-484E-A341-33AAAD015E16}" srcOrd="4" destOrd="0" presId="urn:microsoft.com/office/officeart/2018/2/layout/IconLabelDescriptionList"/>
    <dgm:cxn modelId="{C2725DB4-F30F-4C16-86E6-68E4521E27EE}" type="presParOf" srcId="{DE3FEFCE-F4E2-418D-B42F-77142C763419}" destId="{4BDBB357-4B8E-4F29-8465-9F11B5DFABFD}" srcOrd="1" destOrd="0" presId="urn:microsoft.com/office/officeart/2018/2/layout/IconLabelDescriptionList"/>
    <dgm:cxn modelId="{F1062F27-5B0D-4ADC-A15F-732D615EF598}" type="presParOf" srcId="{DE3FEFCE-F4E2-418D-B42F-77142C763419}" destId="{B69CF3E7-4F0F-4B81-A437-405D4BE84F2E}" srcOrd="2" destOrd="0" presId="urn:microsoft.com/office/officeart/2018/2/layout/IconLabelDescriptionList"/>
    <dgm:cxn modelId="{7D15E0D4-37C5-4C11-A3FA-2B2247B04707}" type="presParOf" srcId="{B69CF3E7-4F0F-4B81-A437-405D4BE84F2E}" destId="{14364B3C-329C-49A7-B631-B846730E005D}" srcOrd="0" destOrd="0" presId="urn:microsoft.com/office/officeart/2018/2/layout/IconLabelDescriptionList"/>
    <dgm:cxn modelId="{04DFEADC-6295-4A58-B56C-2ACB2EF0F84A}" type="presParOf" srcId="{B69CF3E7-4F0F-4B81-A437-405D4BE84F2E}" destId="{F377947D-4AA7-418F-A160-3480A035CAC3}" srcOrd="1" destOrd="0" presId="urn:microsoft.com/office/officeart/2018/2/layout/IconLabelDescriptionList"/>
    <dgm:cxn modelId="{4DBBBD5C-BCAE-47EE-ABEF-B4B1888BB361}" type="presParOf" srcId="{B69CF3E7-4F0F-4B81-A437-405D4BE84F2E}" destId="{D6379792-009C-4F6A-BE77-E3BACF9273F7}" srcOrd="2" destOrd="0" presId="urn:microsoft.com/office/officeart/2018/2/layout/IconLabelDescriptionList"/>
    <dgm:cxn modelId="{7C4726DB-A0A8-4CD8-B808-7B5A91907C6A}" type="presParOf" srcId="{B69CF3E7-4F0F-4B81-A437-405D4BE84F2E}" destId="{78B5E37E-26B4-425E-BC92-1E4DAA9DBE4B}" srcOrd="3" destOrd="0" presId="urn:microsoft.com/office/officeart/2018/2/layout/IconLabelDescriptionList"/>
    <dgm:cxn modelId="{AF628105-6621-4CC3-9E0B-CE14F116D81A}" type="presParOf" srcId="{B69CF3E7-4F0F-4B81-A437-405D4BE84F2E}" destId="{21810E06-08F2-4234-8141-CD49650DC531}" srcOrd="4" destOrd="0" presId="urn:microsoft.com/office/officeart/2018/2/layout/IconLabelDescriptionList"/>
  </dgm:cxnLst>
  <dgm:bg/>
  <dgm:whole/>
  <dgm:extLst>
    <a:ext uri="http://schemas.microsoft.com/office/drawing/2008/diagram">
      <dsp:dataModelExt xmlns:dsp="http://schemas.microsoft.com/office/drawing/2008/diagram" relId="rId10"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9341C1C0-9B36-419F-B85E-8077EB6D69E0}" type="doc">
      <dgm:prSet loTypeId="urn:microsoft.com/office/officeart/2005/8/layout/list1" loCatId="list" qsTypeId="urn:microsoft.com/office/officeart/2005/8/quickstyle/simple5" qsCatId="simple" csTypeId="urn:microsoft.com/office/officeart/2005/8/colors/accent3_3" csCatId="accent3" phldr="1"/>
      <dgm:spPr/>
      <dgm:t>
        <a:bodyPr/>
        <a:lstStyle/>
        <a:p>
          <a:endParaRPr lang="en-GB"/>
        </a:p>
      </dgm:t>
    </dgm:pt>
    <dgm:pt modelId="{12F32524-656E-43AF-8A7B-C77A89B634EB}">
      <dgm:prSet phldrT="[Text]"/>
      <dgm:spPr/>
      <dgm:t>
        <a:bodyPr/>
        <a:lstStyle/>
        <a:p>
          <a:r>
            <a:rPr lang="en-GB" b="0" i="0" dirty="0"/>
            <a:t>Data collection</a:t>
          </a:r>
          <a:endParaRPr lang="en-GB" dirty="0"/>
        </a:p>
      </dgm:t>
    </dgm:pt>
    <dgm:pt modelId="{170B9ACF-721F-4759-B0BD-5ABC60D64301}" type="parTrans" cxnId="{6ABBFBA2-52BC-4CA0-A4D6-833635E70E9B}">
      <dgm:prSet/>
      <dgm:spPr/>
      <dgm:t>
        <a:bodyPr/>
        <a:lstStyle/>
        <a:p>
          <a:endParaRPr lang="en-GB"/>
        </a:p>
      </dgm:t>
    </dgm:pt>
    <dgm:pt modelId="{832DA337-D209-4DC2-9FCB-3627D12BC9D7}" type="sibTrans" cxnId="{6ABBFBA2-52BC-4CA0-A4D6-833635E70E9B}">
      <dgm:prSet/>
      <dgm:spPr/>
      <dgm:t>
        <a:bodyPr/>
        <a:lstStyle/>
        <a:p>
          <a:endParaRPr lang="en-GB"/>
        </a:p>
      </dgm:t>
    </dgm:pt>
    <dgm:pt modelId="{0B486799-1A0A-420C-961A-9E2C51E1161C}">
      <dgm:prSet phldrT="[Text]"/>
      <dgm:spPr/>
      <dgm:t>
        <a:bodyPr/>
        <a:lstStyle/>
        <a:p>
          <a:r>
            <a:rPr lang="en-GB" b="0" i="0" dirty="0"/>
            <a:t>Data modeling</a:t>
          </a:r>
          <a:endParaRPr lang="en-GB" dirty="0"/>
        </a:p>
      </dgm:t>
    </dgm:pt>
    <dgm:pt modelId="{98B8644A-2D91-4702-B7E0-41180B9BA6FA}" type="parTrans" cxnId="{DEDCEB35-9BC9-48AE-80E1-D3042CD60182}">
      <dgm:prSet/>
      <dgm:spPr/>
      <dgm:t>
        <a:bodyPr/>
        <a:lstStyle/>
        <a:p>
          <a:endParaRPr lang="en-GB"/>
        </a:p>
      </dgm:t>
    </dgm:pt>
    <dgm:pt modelId="{48670C59-1B2F-460C-9244-20EE83957697}" type="sibTrans" cxnId="{DEDCEB35-9BC9-48AE-80E1-D3042CD60182}">
      <dgm:prSet/>
      <dgm:spPr/>
      <dgm:t>
        <a:bodyPr/>
        <a:lstStyle/>
        <a:p>
          <a:endParaRPr lang="en-GB"/>
        </a:p>
      </dgm:t>
    </dgm:pt>
    <dgm:pt modelId="{20F3812A-A29F-4423-84A4-739D16688158}">
      <dgm:prSet phldrT="[Text]"/>
      <dgm:spPr/>
      <dgm:t>
        <a:bodyPr/>
        <a:lstStyle/>
        <a:p>
          <a:r>
            <a:rPr lang="en-GB" b="0" i="0" dirty="0"/>
            <a:t>Data warehousing</a:t>
          </a:r>
          <a:endParaRPr lang="en-GB" dirty="0"/>
        </a:p>
      </dgm:t>
    </dgm:pt>
    <dgm:pt modelId="{4561BFA2-9AE9-4EA1-979E-6DE8D27DC51E}" type="parTrans" cxnId="{59743567-1F91-4AA1-B303-7575E77A68FE}">
      <dgm:prSet/>
      <dgm:spPr/>
      <dgm:t>
        <a:bodyPr/>
        <a:lstStyle/>
        <a:p>
          <a:endParaRPr lang="en-GB"/>
        </a:p>
      </dgm:t>
    </dgm:pt>
    <dgm:pt modelId="{7DB14FFF-E8BA-4BEF-A741-EBA3323CB78E}" type="sibTrans" cxnId="{59743567-1F91-4AA1-B303-7575E77A68FE}">
      <dgm:prSet/>
      <dgm:spPr/>
      <dgm:t>
        <a:bodyPr/>
        <a:lstStyle/>
        <a:p>
          <a:endParaRPr lang="en-GB"/>
        </a:p>
      </dgm:t>
    </dgm:pt>
    <dgm:pt modelId="{456CB78E-E22E-493F-8862-1CC29CD349E8}">
      <dgm:prSet phldrT="[Text]"/>
      <dgm:spPr/>
      <dgm:t>
        <a:bodyPr/>
        <a:lstStyle/>
        <a:p>
          <a:r>
            <a:rPr lang="en-GB" b="0" i="0" dirty="0"/>
            <a:t>Reporting</a:t>
          </a:r>
          <a:endParaRPr lang="en-GB" dirty="0"/>
        </a:p>
      </dgm:t>
    </dgm:pt>
    <dgm:pt modelId="{A86962F1-AB46-47C6-AD12-33549C2E488F}" type="parTrans" cxnId="{8EA53E60-8015-4B19-A6D2-DC073702A6AC}">
      <dgm:prSet/>
      <dgm:spPr/>
      <dgm:t>
        <a:bodyPr/>
        <a:lstStyle/>
        <a:p>
          <a:endParaRPr lang="en-GB"/>
        </a:p>
      </dgm:t>
    </dgm:pt>
    <dgm:pt modelId="{509C74D7-1953-4312-A829-C3AA2F429C5C}" type="sibTrans" cxnId="{8EA53E60-8015-4B19-A6D2-DC073702A6AC}">
      <dgm:prSet/>
      <dgm:spPr/>
      <dgm:t>
        <a:bodyPr/>
        <a:lstStyle/>
        <a:p>
          <a:endParaRPr lang="en-GB"/>
        </a:p>
      </dgm:t>
    </dgm:pt>
    <dgm:pt modelId="{9067763A-EF9B-48A9-9188-3D09DDB9E316}">
      <dgm:prSet phldr="0"/>
      <dgm:spPr/>
      <dgm:t>
        <a:bodyPr/>
        <a:lstStyle/>
        <a:p>
          <a:pPr rtl="0"/>
          <a:r>
            <a:rPr lang="en-GB" b="0" i="0" dirty="0"/>
            <a:t>The process of gathering raw data from various sources, such as databases, spreadsheets, and external systems. It's the foundation of any BI system</a:t>
          </a:r>
          <a:endParaRPr lang="en-GB" b="0" i="0" dirty="0">
            <a:latin typeface="Gill Sans MT" panose="020B0502020104020203"/>
          </a:endParaRPr>
        </a:p>
      </dgm:t>
    </dgm:pt>
    <dgm:pt modelId="{54309EFD-AA02-4CAC-AF8E-7E1212894464}" type="parTrans" cxnId="{0BA91E78-1E2E-4310-9076-76FEC5328D34}">
      <dgm:prSet/>
      <dgm:spPr/>
      <dgm:t>
        <a:bodyPr/>
        <a:lstStyle/>
        <a:p>
          <a:endParaRPr lang="en-SE"/>
        </a:p>
      </dgm:t>
    </dgm:pt>
    <dgm:pt modelId="{2F603DEA-BE1E-48F5-9FB9-C00386A01D86}" type="sibTrans" cxnId="{0BA91E78-1E2E-4310-9076-76FEC5328D34}">
      <dgm:prSet/>
      <dgm:spPr/>
      <dgm:t>
        <a:bodyPr/>
        <a:lstStyle/>
        <a:p>
          <a:endParaRPr lang="en-US"/>
        </a:p>
      </dgm:t>
    </dgm:pt>
    <dgm:pt modelId="{6B32339D-4531-420A-982A-82C3193E414D}">
      <dgm:prSet phldr="0"/>
      <dgm:spPr/>
      <dgm:t>
        <a:bodyPr/>
        <a:lstStyle/>
        <a:p>
          <a:pPr rtl="0"/>
          <a:r>
            <a:rPr lang="en-GB" b="0" i="0"/>
            <a:t>The practice of storing data in a centralized repository designed for efficient retrieval and analysis. It provides a structured foundation for reporting and analysis</a:t>
          </a:r>
        </a:p>
      </dgm:t>
    </dgm:pt>
    <dgm:pt modelId="{74BAC5B1-4E5E-4803-9B6A-E6A107613063}" type="parTrans" cxnId="{00650DD1-9007-4937-B891-8B21CCC5A05D}">
      <dgm:prSet/>
      <dgm:spPr/>
      <dgm:t>
        <a:bodyPr/>
        <a:lstStyle/>
        <a:p>
          <a:endParaRPr lang="en-SE"/>
        </a:p>
      </dgm:t>
    </dgm:pt>
    <dgm:pt modelId="{81D88144-69A5-418B-BCFD-13D3C6AAADA0}" type="sibTrans" cxnId="{00650DD1-9007-4937-B891-8B21CCC5A05D}">
      <dgm:prSet/>
      <dgm:spPr/>
      <dgm:t>
        <a:bodyPr/>
        <a:lstStyle/>
        <a:p>
          <a:endParaRPr lang="en-US"/>
        </a:p>
      </dgm:t>
    </dgm:pt>
    <dgm:pt modelId="{A2E0225D-42A8-423E-8850-69BD4770FF46}">
      <dgm:prSet phldr="0"/>
      <dgm:spPr/>
      <dgm:t>
        <a:bodyPr/>
        <a:lstStyle/>
        <a:p>
          <a:pPr rtl="0"/>
          <a:r>
            <a:rPr lang="en-GB" b="0" i="0"/>
            <a:t>The creation of logical and physical models to structure data in a way that supports efficient querying and reporting</a:t>
          </a:r>
          <a:endParaRPr lang="en-GB" b="0" i="0">
            <a:latin typeface="Gill Sans MT" panose="020B0502020104020203"/>
          </a:endParaRPr>
        </a:p>
      </dgm:t>
    </dgm:pt>
    <dgm:pt modelId="{FB2BDFA3-4241-4A53-B28C-F4FA4D273E4C}" type="parTrans" cxnId="{C47C5AE7-513F-4FED-95E2-39AB68D15FB2}">
      <dgm:prSet/>
      <dgm:spPr/>
      <dgm:t>
        <a:bodyPr/>
        <a:lstStyle/>
        <a:p>
          <a:endParaRPr lang="en-SE"/>
        </a:p>
      </dgm:t>
    </dgm:pt>
    <dgm:pt modelId="{41288916-B743-4BBC-9556-3F0D1E39EB15}" type="sibTrans" cxnId="{C47C5AE7-513F-4FED-95E2-39AB68D15FB2}">
      <dgm:prSet/>
      <dgm:spPr/>
      <dgm:t>
        <a:bodyPr/>
        <a:lstStyle/>
        <a:p>
          <a:endParaRPr lang="en-US"/>
        </a:p>
      </dgm:t>
    </dgm:pt>
    <dgm:pt modelId="{A426C6BE-76B9-448C-9941-980560DBBBEC}">
      <dgm:prSet phldr="0"/>
      <dgm:spPr/>
      <dgm:t>
        <a:bodyPr/>
        <a:lstStyle/>
        <a:p>
          <a:pPr rtl="0"/>
          <a:r>
            <a:rPr lang="en-GB"/>
            <a:t>The generation of meaningful reports, dashboards, and visualizations that provide insights and support informed decision-making.</a:t>
          </a:r>
          <a:endParaRPr lang="en-GB">
            <a:latin typeface="Gill Sans MT" panose="020B0502020104020203"/>
          </a:endParaRPr>
        </a:p>
      </dgm:t>
    </dgm:pt>
    <dgm:pt modelId="{EA74077D-C051-483F-940C-9A2741F0C4DD}" type="parTrans" cxnId="{5D93E915-5E4E-4464-9C73-350CF9D24398}">
      <dgm:prSet/>
      <dgm:spPr/>
      <dgm:t>
        <a:bodyPr/>
        <a:lstStyle/>
        <a:p>
          <a:endParaRPr lang="en-SE"/>
        </a:p>
      </dgm:t>
    </dgm:pt>
    <dgm:pt modelId="{D7A1F7C8-89D1-428B-A9EC-70BF177F5651}" type="sibTrans" cxnId="{5D93E915-5E4E-4464-9C73-350CF9D24398}">
      <dgm:prSet/>
      <dgm:spPr/>
      <dgm:t>
        <a:bodyPr/>
        <a:lstStyle/>
        <a:p>
          <a:endParaRPr lang="en-US"/>
        </a:p>
      </dgm:t>
    </dgm:pt>
    <dgm:pt modelId="{BC8062E4-7E2E-47AD-889B-083D197626EF}" type="pres">
      <dgm:prSet presAssocID="{9341C1C0-9B36-419F-B85E-8077EB6D69E0}" presName="linear" presStyleCnt="0">
        <dgm:presLayoutVars>
          <dgm:dir/>
          <dgm:animLvl val="lvl"/>
          <dgm:resizeHandles val="exact"/>
        </dgm:presLayoutVars>
      </dgm:prSet>
      <dgm:spPr/>
    </dgm:pt>
    <dgm:pt modelId="{FB05E54E-AFAF-46B1-871B-4356D55BF872}" type="pres">
      <dgm:prSet presAssocID="{12F32524-656E-43AF-8A7B-C77A89B634EB}" presName="parentLin" presStyleCnt="0"/>
      <dgm:spPr/>
    </dgm:pt>
    <dgm:pt modelId="{B6224905-D127-48EB-9D42-ED81D2776EB8}" type="pres">
      <dgm:prSet presAssocID="{12F32524-656E-43AF-8A7B-C77A89B634EB}" presName="parentLeftMargin" presStyleLbl="node1" presStyleIdx="0" presStyleCnt="4"/>
      <dgm:spPr/>
    </dgm:pt>
    <dgm:pt modelId="{19220D5C-0026-46C5-A86D-E4F20A0B1D2D}" type="pres">
      <dgm:prSet presAssocID="{12F32524-656E-43AF-8A7B-C77A89B634EB}" presName="parentText" presStyleLbl="node1" presStyleIdx="0" presStyleCnt="4">
        <dgm:presLayoutVars>
          <dgm:chMax val="0"/>
          <dgm:bulletEnabled val="1"/>
        </dgm:presLayoutVars>
      </dgm:prSet>
      <dgm:spPr/>
    </dgm:pt>
    <dgm:pt modelId="{D4DDDF55-E2BA-4A35-9420-F22D130BF373}" type="pres">
      <dgm:prSet presAssocID="{12F32524-656E-43AF-8A7B-C77A89B634EB}" presName="negativeSpace" presStyleCnt="0"/>
      <dgm:spPr/>
    </dgm:pt>
    <dgm:pt modelId="{FD62C937-DDC3-4C96-BD8A-BB13A9C42E2B}" type="pres">
      <dgm:prSet presAssocID="{12F32524-656E-43AF-8A7B-C77A89B634EB}" presName="childText" presStyleLbl="conFgAcc1" presStyleIdx="0" presStyleCnt="4">
        <dgm:presLayoutVars>
          <dgm:bulletEnabled val="1"/>
        </dgm:presLayoutVars>
      </dgm:prSet>
      <dgm:spPr/>
    </dgm:pt>
    <dgm:pt modelId="{268EC822-FFA0-4A8F-995F-647637E27BBE}" type="pres">
      <dgm:prSet presAssocID="{832DA337-D209-4DC2-9FCB-3627D12BC9D7}" presName="spaceBetweenRectangles" presStyleCnt="0"/>
      <dgm:spPr/>
    </dgm:pt>
    <dgm:pt modelId="{58645A46-3687-469D-896E-FE3A6F3A267B}" type="pres">
      <dgm:prSet presAssocID="{20F3812A-A29F-4423-84A4-739D16688158}" presName="parentLin" presStyleCnt="0"/>
      <dgm:spPr/>
    </dgm:pt>
    <dgm:pt modelId="{5BC01537-9829-4E59-8E91-2DBC9D835E1A}" type="pres">
      <dgm:prSet presAssocID="{20F3812A-A29F-4423-84A4-739D16688158}" presName="parentLeftMargin" presStyleLbl="node1" presStyleIdx="0" presStyleCnt="4"/>
      <dgm:spPr/>
    </dgm:pt>
    <dgm:pt modelId="{BA1F6F39-7987-4024-B9A3-B23632C8C01C}" type="pres">
      <dgm:prSet presAssocID="{20F3812A-A29F-4423-84A4-739D16688158}" presName="parentText" presStyleLbl="node1" presStyleIdx="1" presStyleCnt="4">
        <dgm:presLayoutVars>
          <dgm:chMax val="0"/>
          <dgm:bulletEnabled val="1"/>
        </dgm:presLayoutVars>
      </dgm:prSet>
      <dgm:spPr/>
    </dgm:pt>
    <dgm:pt modelId="{4CFF7811-E9E8-4756-9150-B56A6A8124C4}" type="pres">
      <dgm:prSet presAssocID="{20F3812A-A29F-4423-84A4-739D16688158}" presName="negativeSpace" presStyleCnt="0"/>
      <dgm:spPr/>
    </dgm:pt>
    <dgm:pt modelId="{EBE0471C-5221-4860-8BAF-ADCD290BB26E}" type="pres">
      <dgm:prSet presAssocID="{20F3812A-A29F-4423-84A4-739D16688158}" presName="childText" presStyleLbl="conFgAcc1" presStyleIdx="1" presStyleCnt="4">
        <dgm:presLayoutVars>
          <dgm:bulletEnabled val="1"/>
        </dgm:presLayoutVars>
      </dgm:prSet>
      <dgm:spPr/>
    </dgm:pt>
    <dgm:pt modelId="{551C91FE-AAAA-4560-AB8A-388AB6EAC1C0}" type="pres">
      <dgm:prSet presAssocID="{7DB14FFF-E8BA-4BEF-A741-EBA3323CB78E}" presName="spaceBetweenRectangles" presStyleCnt="0"/>
      <dgm:spPr/>
    </dgm:pt>
    <dgm:pt modelId="{54F585A0-CB57-447E-822B-E61229EC48EE}" type="pres">
      <dgm:prSet presAssocID="{0B486799-1A0A-420C-961A-9E2C51E1161C}" presName="parentLin" presStyleCnt="0"/>
      <dgm:spPr/>
    </dgm:pt>
    <dgm:pt modelId="{FABC13BB-33F2-4409-956A-1617DEEB83E2}" type="pres">
      <dgm:prSet presAssocID="{0B486799-1A0A-420C-961A-9E2C51E1161C}" presName="parentLeftMargin" presStyleLbl="node1" presStyleIdx="1" presStyleCnt="4"/>
      <dgm:spPr/>
    </dgm:pt>
    <dgm:pt modelId="{3F2C862C-E7CB-4691-8D29-D05ECB1FCE28}" type="pres">
      <dgm:prSet presAssocID="{0B486799-1A0A-420C-961A-9E2C51E1161C}" presName="parentText" presStyleLbl="node1" presStyleIdx="2" presStyleCnt="4">
        <dgm:presLayoutVars>
          <dgm:chMax val="0"/>
          <dgm:bulletEnabled val="1"/>
        </dgm:presLayoutVars>
      </dgm:prSet>
      <dgm:spPr/>
    </dgm:pt>
    <dgm:pt modelId="{7BECB20F-587F-4DEB-8E6E-3963FED19F40}" type="pres">
      <dgm:prSet presAssocID="{0B486799-1A0A-420C-961A-9E2C51E1161C}" presName="negativeSpace" presStyleCnt="0"/>
      <dgm:spPr/>
    </dgm:pt>
    <dgm:pt modelId="{C59ACF6D-E830-425B-8EF1-F464A74D4640}" type="pres">
      <dgm:prSet presAssocID="{0B486799-1A0A-420C-961A-9E2C51E1161C}" presName="childText" presStyleLbl="conFgAcc1" presStyleIdx="2" presStyleCnt="4">
        <dgm:presLayoutVars>
          <dgm:bulletEnabled val="1"/>
        </dgm:presLayoutVars>
      </dgm:prSet>
      <dgm:spPr/>
    </dgm:pt>
    <dgm:pt modelId="{9E498589-7B3E-4588-BDD0-BADA5514A4A9}" type="pres">
      <dgm:prSet presAssocID="{48670C59-1B2F-460C-9244-20EE83957697}" presName="spaceBetweenRectangles" presStyleCnt="0"/>
      <dgm:spPr/>
    </dgm:pt>
    <dgm:pt modelId="{D49A77ED-0E9C-44C6-A6D6-461E76761571}" type="pres">
      <dgm:prSet presAssocID="{456CB78E-E22E-493F-8862-1CC29CD349E8}" presName="parentLin" presStyleCnt="0"/>
      <dgm:spPr/>
    </dgm:pt>
    <dgm:pt modelId="{D70BC4DB-B866-46A4-A94A-875960006427}" type="pres">
      <dgm:prSet presAssocID="{456CB78E-E22E-493F-8862-1CC29CD349E8}" presName="parentLeftMargin" presStyleLbl="node1" presStyleIdx="2" presStyleCnt="4"/>
      <dgm:spPr/>
    </dgm:pt>
    <dgm:pt modelId="{70449831-85B3-486A-ACE1-3165053E9963}" type="pres">
      <dgm:prSet presAssocID="{456CB78E-E22E-493F-8862-1CC29CD349E8}" presName="parentText" presStyleLbl="node1" presStyleIdx="3" presStyleCnt="4">
        <dgm:presLayoutVars>
          <dgm:chMax val="0"/>
          <dgm:bulletEnabled val="1"/>
        </dgm:presLayoutVars>
      </dgm:prSet>
      <dgm:spPr/>
    </dgm:pt>
    <dgm:pt modelId="{85A5A5F2-B2C6-4681-B285-58D88BA0E0F6}" type="pres">
      <dgm:prSet presAssocID="{456CB78E-E22E-493F-8862-1CC29CD349E8}" presName="negativeSpace" presStyleCnt="0"/>
      <dgm:spPr/>
    </dgm:pt>
    <dgm:pt modelId="{DD1CA0F2-410C-4D24-BCA3-072EAE356379}" type="pres">
      <dgm:prSet presAssocID="{456CB78E-E22E-493F-8862-1CC29CD349E8}" presName="childText" presStyleLbl="conFgAcc1" presStyleIdx="3" presStyleCnt="4">
        <dgm:presLayoutVars>
          <dgm:bulletEnabled val="1"/>
        </dgm:presLayoutVars>
      </dgm:prSet>
      <dgm:spPr/>
    </dgm:pt>
  </dgm:ptLst>
  <dgm:cxnLst>
    <dgm:cxn modelId="{4D78980C-9C41-4BFE-9471-61D7F86CE237}" type="presOf" srcId="{12F32524-656E-43AF-8A7B-C77A89B634EB}" destId="{B6224905-D127-48EB-9D42-ED81D2776EB8}" srcOrd="0" destOrd="0" presId="urn:microsoft.com/office/officeart/2005/8/layout/list1"/>
    <dgm:cxn modelId="{5D93E915-5E4E-4464-9C73-350CF9D24398}" srcId="{456CB78E-E22E-493F-8862-1CC29CD349E8}" destId="{A426C6BE-76B9-448C-9941-980560DBBBEC}" srcOrd="0" destOrd="0" parTransId="{EA74077D-C051-483F-940C-9A2741F0C4DD}" sibTransId="{D7A1F7C8-89D1-428B-A9EC-70BF177F5651}"/>
    <dgm:cxn modelId="{F151811C-13A1-4262-9F8A-FD6F8CF20D14}" type="presOf" srcId="{0B486799-1A0A-420C-961A-9E2C51E1161C}" destId="{FABC13BB-33F2-4409-956A-1617DEEB83E2}" srcOrd="0" destOrd="0" presId="urn:microsoft.com/office/officeart/2005/8/layout/list1"/>
    <dgm:cxn modelId="{A2F8DA1C-978D-483D-82B3-9992E46C3C62}" type="presOf" srcId="{9067763A-EF9B-48A9-9188-3D09DDB9E316}" destId="{FD62C937-DDC3-4C96-BD8A-BB13A9C42E2B}" srcOrd="0" destOrd="0" presId="urn:microsoft.com/office/officeart/2005/8/layout/list1"/>
    <dgm:cxn modelId="{DEDCEB35-9BC9-48AE-80E1-D3042CD60182}" srcId="{9341C1C0-9B36-419F-B85E-8077EB6D69E0}" destId="{0B486799-1A0A-420C-961A-9E2C51E1161C}" srcOrd="2" destOrd="0" parTransId="{98B8644A-2D91-4702-B7E0-41180B9BA6FA}" sibTransId="{48670C59-1B2F-460C-9244-20EE83957697}"/>
    <dgm:cxn modelId="{C09D583C-3E3A-4598-9FB5-920AAAFAF5C4}" type="presOf" srcId="{456CB78E-E22E-493F-8862-1CC29CD349E8}" destId="{70449831-85B3-486A-ACE1-3165053E9963}" srcOrd="1" destOrd="0" presId="urn:microsoft.com/office/officeart/2005/8/layout/list1"/>
    <dgm:cxn modelId="{52106C3F-83B9-4E90-8AC5-CCBE4474FD54}" type="presOf" srcId="{0B486799-1A0A-420C-961A-9E2C51E1161C}" destId="{3F2C862C-E7CB-4691-8D29-D05ECB1FCE28}" srcOrd="1" destOrd="0" presId="urn:microsoft.com/office/officeart/2005/8/layout/list1"/>
    <dgm:cxn modelId="{8EA53E60-8015-4B19-A6D2-DC073702A6AC}" srcId="{9341C1C0-9B36-419F-B85E-8077EB6D69E0}" destId="{456CB78E-E22E-493F-8862-1CC29CD349E8}" srcOrd="3" destOrd="0" parTransId="{A86962F1-AB46-47C6-AD12-33549C2E488F}" sibTransId="{509C74D7-1953-4312-A829-C3AA2F429C5C}"/>
    <dgm:cxn modelId="{59743567-1F91-4AA1-B303-7575E77A68FE}" srcId="{9341C1C0-9B36-419F-B85E-8077EB6D69E0}" destId="{20F3812A-A29F-4423-84A4-739D16688158}" srcOrd="1" destOrd="0" parTransId="{4561BFA2-9AE9-4EA1-979E-6DE8D27DC51E}" sibTransId="{7DB14FFF-E8BA-4BEF-A741-EBA3323CB78E}"/>
    <dgm:cxn modelId="{26F35248-22DE-4C1F-9796-6EC504B96CC6}" type="presOf" srcId="{20F3812A-A29F-4423-84A4-739D16688158}" destId="{BA1F6F39-7987-4024-B9A3-B23632C8C01C}" srcOrd="1" destOrd="0" presId="urn:microsoft.com/office/officeart/2005/8/layout/list1"/>
    <dgm:cxn modelId="{5A72206F-3E3E-45BF-9BE1-174066D2E88F}" type="presOf" srcId="{A2E0225D-42A8-423E-8850-69BD4770FF46}" destId="{C59ACF6D-E830-425B-8EF1-F464A74D4640}" srcOrd="0" destOrd="0" presId="urn:microsoft.com/office/officeart/2005/8/layout/list1"/>
    <dgm:cxn modelId="{0BA91E78-1E2E-4310-9076-76FEC5328D34}" srcId="{12F32524-656E-43AF-8A7B-C77A89B634EB}" destId="{9067763A-EF9B-48A9-9188-3D09DDB9E316}" srcOrd="0" destOrd="0" parTransId="{54309EFD-AA02-4CAC-AF8E-7E1212894464}" sibTransId="{2F603DEA-BE1E-48F5-9FB9-C00386A01D86}"/>
    <dgm:cxn modelId="{44D7CC59-9CF5-44A8-9D6B-6522DF7866D2}" type="presOf" srcId="{20F3812A-A29F-4423-84A4-739D16688158}" destId="{5BC01537-9829-4E59-8E91-2DBC9D835E1A}" srcOrd="0" destOrd="0" presId="urn:microsoft.com/office/officeart/2005/8/layout/list1"/>
    <dgm:cxn modelId="{6ABBFBA2-52BC-4CA0-A4D6-833635E70E9B}" srcId="{9341C1C0-9B36-419F-B85E-8077EB6D69E0}" destId="{12F32524-656E-43AF-8A7B-C77A89B634EB}" srcOrd="0" destOrd="0" parTransId="{170B9ACF-721F-4759-B0BD-5ABC60D64301}" sibTransId="{832DA337-D209-4DC2-9FCB-3627D12BC9D7}"/>
    <dgm:cxn modelId="{19774EAE-3AC5-4067-A6D4-4CE70F87491E}" type="presOf" srcId="{A426C6BE-76B9-448C-9941-980560DBBBEC}" destId="{DD1CA0F2-410C-4D24-BCA3-072EAE356379}" srcOrd="0" destOrd="0" presId="urn:microsoft.com/office/officeart/2005/8/layout/list1"/>
    <dgm:cxn modelId="{E97EC1C3-D673-42B2-92B8-223CD23DCCD4}" type="presOf" srcId="{12F32524-656E-43AF-8A7B-C77A89B634EB}" destId="{19220D5C-0026-46C5-A86D-E4F20A0B1D2D}" srcOrd="1" destOrd="0" presId="urn:microsoft.com/office/officeart/2005/8/layout/list1"/>
    <dgm:cxn modelId="{00650DD1-9007-4937-B891-8B21CCC5A05D}" srcId="{20F3812A-A29F-4423-84A4-739D16688158}" destId="{6B32339D-4531-420A-982A-82C3193E414D}" srcOrd="0" destOrd="0" parTransId="{74BAC5B1-4E5E-4803-9B6A-E6A107613063}" sibTransId="{81D88144-69A5-418B-BCFD-13D3C6AAADA0}"/>
    <dgm:cxn modelId="{90F72ED6-EBD0-4684-8712-D0F8F7CA4671}" type="presOf" srcId="{9341C1C0-9B36-419F-B85E-8077EB6D69E0}" destId="{BC8062E4-7E2E-47AD-889B-083D197626EF}" srcOrd="0" destOrd="0" presId="urn:microsoft.com/office/officeart/2005/8/layout/list1"/>
    <dgm:cxn modelId="{DDFAEFD9-EB28-4738-BB97-8A1B027BD846}" type="presOf" srcId="{456CB78E-E22E-493F-8862-1CC29CD349E8}" destId="{D70BC4DB-B866-46A4-A94A-875960006427}" srcOrd="0" destOrd="0" presId="urn:microsoft.com/office/officeart/2005/8/layout/list1"/>
    <dgm:cxn modelId="{4F4FEDE0-DD3B-4985-B693-ABB342F32E11}" type="presOf" srcId="{6B32339D-4531-420A-982A-82C3193E414D}" destId="{EBE0471C-5221-4860-8BAF-ADCD290BB26E}" srcOrd="0" destOrd="0" presId="urn:microsoft.com/office/officeart/2005/8/layout/list1"/>
    <dgm:cxn modelId="{C47C5AE7-513F-4FED-95E2-39AB68D15FB2}" srcId="{0B486799-1A0A-420C-961A-9E2C51E1161C}" destId="{A2E0225D-42A8-423E-8850-69BD4770FF46}" srcOrd="0" destOrd="0" parTransId="{FB2BDFA3-4241-4A53-B28C-F4FA4D273E4C}" sibTransId="{41288916-B743-4BBC-9556-3F0D1E39EB15}"/>
    <dgm:cxn modelId="{4A9F018D-E9DE-4A8F-956A-981045DE6883}" type="presParOf" srcId="{BC8062E4-7E2E-47AD-889B-083D197626EF}" destId="{FB05E54E-AFAF-46B1-871B-4356D55BF872}" srcOrd="0" destOrd="0" presId="urn:microsoft.com/office/officeart/2005/8/layout/list1"/>
    <dgm:cxn modelId="{469DED21-8550-4ECA-97B1-85B93C771505}" type="presParOf" srcId="{FB05E54E-AFAF-46B1-871B-4356D55BF872}" destId="{B6224905-D127-48EB-9D42-ED81D2776EB8}" srcOrd="0" destOrd="0" presId="urn:microsoft.com/office/officeart/2005/8/layout/list1"/>
    <dgm:cxn modelId="{CA4DD90F-408A-4E8E-AE0E-EABA482C1FC4}" type="presParOf" srcId="{FB05E54E-AFAF-46B1-871B-4356D55BF872}" destId="{19220D5C-0026-46C5-A86D-E4F20A0B1D2D}" srcOrd="1" destOrd="0" presId="urn:microsoft.com/office/officeart/2005/8/layout/list1"/>
    <dgm:cxn modelId="{D228A4A4-B9AF-4A80-8545-C4C317B8C819}" type="presParOf" srcId="{BC8062E4-7E2E-47AD-889B-083D197626EF}" destId="{D4DDDF55-E2BA-4A35-9420-F22D130BF373}" srcOrd="1" destOrd="0" presId="urn:microsoft.com/office/officeart/2005/8/layout/list1"/>
    <dgm:cxn modelId="{EBE1B1B8-5E85-4830-835B-40DFD7A14267}" type="presParOf" srcId="{BC8062E4-7E2E-47AD-889B-083D197626EF}" destId="{FD62C937-DDC3-4C96-BD8A-BB13A9C42E2B}" srcOrd="2" destOrd="0" presId="urn:microsoft.com/office/officeart/2005/8/layout/list1"/>
    <dgm:cxn modelId="{DFB4BA24-8DE8-4B3A-87CC-80BF32967011}" type="presParOf" srcId="{BC8062E4-7E2E-47AD-889B-083D197626EF}" destId="{268EC822-FFA0-4A8F-995F-647637E27BBE}" srcOrd="3" destOrd="0" presId="urn:microsoft.com/office/officeart/2005/8/layout/list1"/>
    <dgm:cxn modelId="{C01E0358-70E4-4899-A17E-14988C5C946B}" type="presParOf" srcId="{BC8062E4-7E2E-47AD-889B-083D197626EF}" destId="{58645A46-3687-469D-896E-FE3A6F3A267B}" srcOrd="4" destOrd="0" presId="urn:microsoft.com/office/officeart/2005/8/layout/list1"/>
    <dgm:cxn modelId="{11E248B9-635F-4669-96BF-1AFD3CBD464E}" type="presParOf" srcId="{58645A46-3687-469D-896E-FE3A6F3A267B}" destId="{5BC01537-9829-4E59-8E91-2DBC9D835E1A}" srcOrd="0" destOrd="0" presId="urn:microsoft.com/office/officeart/2005/8/layout/list1"/>
    <dgm:cxn modelId="{F9EF0FDB-1073-4DA9-8182-D5D933FC4E37}" type="presParOf" srcId="{58645A46-3687-469D-896E-FE3A6F3A267B}" destId="{BA1F6F39-7987-4024-B9A3-B23632C8C01C}" srcOrd="1" destOrd="0" presId="urn:microsoft.com/office/officeart/2005/8/layout/list1"/>
    <dgm:cxn modelId="{1033F0F5-2E55-4849-9404-7EBADB923D21}" type="presParOf" srcId="{BC8062E4-7E2E-47AD-889B-083D197626EF}" destId="{4CFF7811-E9E8-4756-9150-B56A6A8124C4}" srcOrd="5" destOrd="0" presId="urn:microsoft.com/office/officeart/2005/8/layout/list1"/>
    <dgm:cxn modelId="{7DB2E8E9-78AD-4FFC-90EF-A21B125B667E}" type="presParOf" srcId="{BC8062E4-7E2E-47AD-889B-083D197626EF}" destId="{EBE0471C-5221-4860-8BAF-ADCD290BB26E}" srcOrd="6" destOrd="0" presId="urn:microsoft.com/office/officeart/2005/8/layout/list1"/>
    <dgm:cxn modelId="{F2BE1071-713D-4960-97AB-696EF0A2DEC5}" type="presParOf" srcId="{BC8062E4-7E2E-47AD-889B-083D197626EF}" destId="{551C91FE-AAAA-4560-AB8A-388AB6EAC1C0}" srcOrd="7" destOrd="0" presId="urn:microsoft.com/office/officeart/2005/8/layout/list1"/>
    <dgm:cxn modelId="{1E1B0E1C-EF89-4B52-8E8B-174B793D1857}" type="presParOf" srcId="{BC8062E4-7E2E-47AD-889B-083D197626EF}" destId="{54F585A0-CB57-447E-822B-E61229EC48EE}" srcOrd="8" destOrd="0" presId="urn:microsoft.com/office/officeart/2005/8/layout/list1"/>
    <dgm:cxn modelId="{3BE46BA6-D433-41F8-9E0D-3D0CD022E8FD}" type="presParOf" srcId="{54F585A0-CB57-447E-822B-E61229EC48EE}" destId="{FABC13BB-33F2-4409-956A-1617DEEB83E2}" srcOrd="0" destOrd="0" presId="urn:microsoft.com/office/officeart/2005/8/layout/list1"/>
    <dgm:cxn modelId="{71794FD3-291D-45CE-BDDB-ACE6FE894C5F}" type="presParOf" srcId="{54F585A0-CB57-447E-822B-E61229EC48EE}" destId="{3F2C862C-E7CB-4691-8D29-D05ECB1FCE28}" srcOrd="1" destOrd="0" presId="urn:microsoft.com/office/officeart/2005/8/layout/list1"/>
    <dgm:cxn modelId="{6BF3045C-1402-400A-8C7F-157EDCE72778}" type="presParOf" srcId="{BC8062E4-7E2E-47AD-889B-083D197626EF}" destId="{7BECB20F-587F-4DEB-8E6E-3963FED19F40}" srcOrd="9" destOrd="0" presId="urn:microsoft.com/office/officeart/2005/8/layout/list1"/>
    <dgm:cxn modelId="{BE16B550-FFCC-4716-854E-26978CBE4B6F}" type="presParOf" srcId="{BC8062E4-7E2E-47AD-889B-083D197626EF}" destId="{C59ACF6D-E830-425B-8EF1-F464A74D4640}" srcOrd="10" destOrd="0" presId="urn:microsoft.com/office/officeart/2005/8/layout/list1"/>
    <dgm:cxn modelId="{5250442C-2B79-4AB9-99AF-7B050A65ACA3}" type="presParOf" srcId="{BC8062E4-7E2E-47AD-889B-083D197626EF}" destId="{9E498589-7B3E-4588-BDD0-BADA5514A4A9}" srcOrd="11" destOrd="0" presId="urn:microsoft.com/office/officeart/2005/8/layout/list1"/>
    <dgm:cxn modelId="{270250C5-F62A-4481-9B0F-E9048D235990}" type="presParOf" srcId="{BC8062E4-7E2E-47AD-889B-083D197626EF}" destId="{D49A77ED-0E9C-44C6-A6D6-461E76761571}" srcOrd="12" destOrd="0" presId="urn:microsoft.com/office/officeart/2005/8/layout/list1"/>
    <dgm:cxn modelId="{5E5CDEE1-047E-4BD6-B378-D6A06C14DB08}" type="presParOf" srcId="{D49A77ED-0E9C-44C6-A6D6-461E76761571}" destId="{D70BC4DB-B866-46A4-A94A-875960006427}" srcOrd="0" destOrd="0" presId="urn:microsoft.com/office/officeart/2005/8/layout/list1"/>
    <dgm:cxn modelId="{2F70CC72-098B-418B-829E-B240B7F1E64E}" type="presParOf" srcId="{D49A77ED-0E9C-44C6-A6D6-461E76761571}" destId="{70449831-85B3-486A-ACE1-3165053E9963}" srcOrd="1" destOrd="0" presId="urn:microsoft.com/office/officeart/2005/8/layout/list1"/>
    <dgm:cxn modelId="{E5B0C0DD-2D48-434F-B94F-1A0DF08F7136}" type="presParOf" srcId="{BC8062E4-7E2E-47AD-889B-083D197626EF}" destId="{85A5A5F2-B2C6-4681-B285-58D88BA0E0F6}" srcOrd="13" destOrd="0" presId="urn:microsoft.com/office/officeart/2005/8/layout/list1"/>
    <dgm:cxn modelId="{943627DA-4BB5-455F-A707-5CA55CD6BCAB}" type="presParOf" srcId="{BC8062E4-7E2E-47AD-889B-083D197626EF}" destId="{DD1CA0F2-410C-4D24-BCA3-072EAE356379}" srcOrd="14" destOrd="0" presId="urn:microsoft.com/office/officeart/2005/8/layout/list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341C1C0-9B36-419F-B85E-8077EB6D69E0}" type="doc">
      <dgm:prSet loTypeId="urn:microsoft.com/office/officeart/2008/layout/LinedList" loCatId="list" qsTypeId="urn:microsoft.com/office/officeart/2005/8/quickstyle/simple4" qsCatId="simple" csTypeId="urn:microsoft.com/office/officeart/2005/8/colors/accent0_1" csCatId="mainScheme" phldr="1"/>
      <dgm:spPr/>
      <dgm:t>
        <a:bodyPr/>
        <a:lstStyle/>
        <a:p>
          <a:endParaRPr lang="en-GB"/>
        </a:p>
      </dgm:t>
    </dgm:pt>
    <dgm:pt modelId="{12F32524-656E-43AF-8A7B-C77A89B634EB}">
      <dgm:prSet phldrT="[Text]"/>
      <dgm:spPr/>
      <dgm:t>
        <a:bodyPr/>
        <a:lstStyle/>
        <a:p>
          <a:r>
            <a:rPr lang="en-GB" b="0" i="0" dirty="0"/>
            <a:t>Descriptive</a:t>
          </a:r>
          <a:endParaRPr lang="en-GB" dirty="0"/>
        </a:p>
      </dgm:t>
    </dgm:pt>
    <dgm:pt modelId="{170B9ACF-721F-4759-B0BD-5ABC60D64301}" type="parTrans" cxnId="{6ABBFBA2-52BC-4CA0-A4D6-833635E70E9B}">
      <dgm:prSet/>
      <dgm:spPr/>
      <dgm:t>
        <a:bodyPr/>
        <a:lstStyle/>
        <a:p>
          <a:endParaRPr lang="en-GB"/>
        </a:p>
      </dgm:t>
    </dgm:pt>
    <dgm:pt modelId="{832DA337-D209-4DC2-9FCB-3627D12BC9D7}" type="sibTrans" cxnId="{6ABBFBA2-52BC-4CA0-A4D6-833635E70E9B}">
      <dgm:prSet/>
      <dgm:spPr/>
      <dgm:t>
        <a:bodyPr/>
        <a:lstStyle/>
        <a:p>
          <a:endParaRPr lang="en-GB"/>
        </a:p>
      </dgm:t>
    </dgm:pt>
    <dgm:pt modelId="{456CB78E-E22E-493F-8862-1CC29CD349E8}">
      <dgm:prSet phldrT="[Text]"/>
      <dgm:spPr/>
      <dgm:t>
        <a:bodyPr/>
        <a:lstStyle/>
        <a:p>
          <a:r>
            <a:rPr lang="en-GB" b="0" i="0" dirty="0"/>
            <a:t>Prescriptive</a:t>
          </a:r>
          <a:endParaRPr lang="en-GB" dirty="0"/>
        </a:p>
      </dgm:t>
    </dgm:pt>
    <dgm:pt modelId="{A86962F1-AB46-47C6-AD12-33549C2E488F}" type="parTrans" cxnId="{8EA53E60-8015-4B19-A6D2-DC073702A6AC}">
      <dgm:prSet/>
      <dgm:spPr/>
      <dgm:t>
        <a:bodyPr/>
        <a:lstStyle/>
        <a:p>
          <a:endParaRPr lang="en-GB"/>
        </a:p>
      </dgm:t>
    </dgm:pt>
    <dgm:pt modelId="{509C74D7-1953-4312-A829-C3AA2F429C5C}" type="sibTrans" cxnId="{8EA53E60-8015-4B19-A6D2-DC073702A6AC}">
      <dgm:prSet/>
      <dgm:spPr/>
      <dgm:t>
        <a:bodyPr/>
        <a:lstStyle/>
        <a:p>
          <a:endParaRPr lang="en-GB"/>
        </a:p>
      </dgm:t>
    </dgm:pt>
    <dgm:pt modelId="{06D2C27E-0E88-4EB8-9DD9-CAC01893901E}">
      <dgm:prSet phldrT="[Text]"/>
      <dgm:spPr/>
      <dgm:t>
        <a:bodyPr/>
        <a:lstStyle/>
        <a:p>
          <a:pPr rtl="0"/>
          <a:r>
            <a:rPr lang="en-US" b="0" i="0" dirty="0">
              <a:latin typeface="Gill Sans MT" panose="020B0502020104020203"/>
            </a:rPr>
            <a:t>Summarizing</a:t>
          </a:r>
          <a:r>
            <a:rPr lang="en-US" b="0" i="0" dirty="0"/>
            <a:t> and visualizing</a:t>
          </a:r>
          <a:r>
            <a:rPr lang="en-US" dirty="0"/>
            <a:t> data to provide a clear understanding of historical events and trends</a:t>
          </a:r>
          <a:r>
            <a:rPr lang="en-US" dirty="0">
              <a:latin typeface="Gill Sans MT" panose="020B0502020104020203"/>
            </a:rPr>
            <a:t>. </a:t>
          </a:r>
          <a:endParaRPr lang="en-US" b="0" i="0" dirty="0">
            <a:latin typeface="Gill Sans MT" panose="020B0502020104020203"/>
          </a:endParaRPr>
        </a:p>
      </dgm:t>
    </dgm:pt>
    <dgm:pt modelId="{A6507DAC-5630-4E86-BB60-AB6BDBE98761}" type="parTrans" cxnId="{40484C75-DEEB-4464-A928-21CC4174DFA5}">
      <dgm:prSet/>
      <dgm:spPr/>
      <dgm:t>
        <a:bodyPr/>
        <a:lstStyle/>
        <a:p>
          <a:endParaRPr lang="en-GB"/>
        </a:p>
      </dgm:t>
    </dgm:pt>
    <dgm:pt modelId="{DF76A922-2AEE-4673-93D3-037A04453D64}" type="sibTrans" cxnId="{40484C75-DEEB-4464-A928-21CC4174DFA5}">
      <dgm:prSet/>
      <dgm:spPr/>
      <dgm:t>
        <a:bodyPr/>
        <a:lstStyle/>
        <a:p>
          <a:endParaRPr lang="en-GB"/>
        </a:p>
      </dgm:t>
    </dgm:pt>
    <dgm:pt modelId="{D78511C0-CA7A-42C5-BA89-779EB1F1EDAC}">
      <dgm:prSet phldrT="[Text]"/>
      <dgm:spPr/>
      <dgm:t>
        <a:bodyPr/>
        <a:lstStyle/>
        <a:p>
          <a:pPr rtl="0"/>
          <a:r>
            <a:rPr lang="en-US" b="0" i="0" dirty="0">
              <a:latin typeface="Gill Sans MT" panose="020B0502020104020203"/>
            </a:rPr>
            <a:t>Helps</a:t>
          </a:r>
          <a:r>
            <a:rPr lang="en-US" b="0" i="0" dirty="0"/>
            <a:t> identify the root causes of problems</a:t>
          </a:r>
          <a:r>
            <a:rPr lang="en-US" dirty="0"/>
            <a:t> by examining historical data. It helps answer the question</a:t>
          </a:r>
          <a:r>
            <a:rPr lang="en-US" dirty="0">
              <a:latin typeface="Gill Sans MT" panose="020B0502020104020203"/>
            </a:rPr>
            <a:t>.</a:t>
          </a:r>
          <a:endParaRPr lang="en-GB" b="0" i="0" dirty="0">
            <a:latin typeface="Gill Sans MT" panose="020B0502020104020203"/>
          </a:endParaRPr>
        </a:p>
      </dgm:t>
    </dgm:pt>
    <dgm:pt modelId="{987BE252-C557-4AF5-AC79-6CE6E0148509}" type="parTrans" cxnId="{9C10CFD2-0551-455A-A7BD-11F107E5C4EB}">
      <dgm:prSet/>
      <dgm:spPr/>
      <dgm:t>
        <a:bodyPr/>
        <a:lstStyle/>
        <a:p>
          <a:endParaRPr lang="en-GB"/>
        </a:p>
      </dgm:t>
    </dgm:pt>
    <dgm:pt modelId="{B9C18CC8-0B5B-46B7-BFC2-8B33A8249A7F}" type="sibTrans" cxnId="{9C10CFD2-0551-455A-A7BD-11F107E5C4EB}">
      <dgm:prSet/>
      <dgm:spPr/>
      <dgm:t>
        <a:bodyPr/>
        <a:lstStyle/>
        <a:p>
          <a:endParaRPr lang="en-GB"/>
        </a:p>
      </dgm:t>
    </dgm:pt>
    <dgm:pt modelId="{74C31532-5E5B-4EB0-AAA1-689F49E589B6}">
      <dgm:prSet phldrT="[Text]"/>
      <dgm:spPr/>
      <dgm:t>
        <a:bodyPr/>
        <a:lstStyle/>
        <a:p>
          <a:pPr rtl="0"/>
          <a:r>
            <a:rPr lang="en-US" b="0" i="0" dirty="0"/>
            <a:t>leverages statistical and machine learning techniques to forecast future trends and outcomes</a:t>
          </a:r>
          <a:r>
            <a:rPr lang="en-US" dirty="0"/>
            <a:t>. It answers the question</a:t>
          </a:r>
          <a:r>
            <a:rPr lang="en-US" dirty="0">
              <a:latin typeface="Gill Sans MT" panose="020B0502020104020203"/>
            </a:rPr>
            <a:t>.</a:t>
          </a:r>
          <a:endParaRPr lang="en-GB" dirty="0"/>
        </a:p>
      </dgm:t>
    </dgm:pt>
    <dgm:pt modelId="{C97A211F-575F-450F-9B0A-23E4E6E64EE8}" type="parTrans" cxnId="{543A2CFB-2996-44FC-AE97-B8E6B4B5CDC6}">
      <dgm:prSet/>
      <dgm:spPr/>
      <dgm:t>
        <a:bodyPr/>
        <a:lstStyle/>
        <a:p>
          <a:endParaRPr lang="en-GB"/>
        </a:p>
      </dgm:t>
    </dgm:pt>
    <dgm:pt modelId="{2A9339A8-E318-4702-AF6E-17A8AFB9DB8D}" type="sibTrans" cxnId="{543A2CFB-2996-44FC-AE97-B8E6B4B5CDC6}">
      <dgm:prSet/>
      <dgm:spPr/>
      <dgm:t>
        <a:bodyPr/>
        <a:lstStyle/>
        <a:p>
          <a:endParaRPr lang="en-GB"/>
        </a:p>
      </dgm:t>
    </dgm:pt>
    <dgm:pt modelId="{BA64ABAF-0FBC-4052-B46C-46DB378530D2}">
      <dgm:prSet phldrT="[Text]"/>
      <dgm:spPr/>
      <dgm:t>
        <a:bodyPr/>
        <a:lstStyle/>
        <a:p>
          <a:pPr rtl="0"/>
          <a:r>
            <a:rPr lang="en-US" b="0" i="0" dirty="0">
              <a:latin typeface="Gill Sans MT" panose="020B0502020104020203"/>
            </a:rPr>
            <a:t>Goes</a:t>
          </a:r>
          <a:r>
            <a:rPr lang="en-US" b="0" i="0" dirty="0"/>
            <a:t> a step further by suggesting possible actions to optimize decision-making based on predictive insights.</a:t>
          </a:r>
          <a:endParaRPr lang="en-GB" dirty="0"/>
        </a:p>
      </dgm:t>
    </dgm:pt>
    <dgm:pt modelId="{DE2A1434-FA0A-4717-8C1E-BB402DEAD3C3}" type="parTrans" cxnId="{255ACCB0-B1DA-4D6A-A903-79A562B928A8}">
      <dgm:prSet/>
      <dgm:spPr/>
      <dgm:t>
        <a:bodyPr/>
        <a:lstStyle/>
        <a:p>
          <a:endParaRPr lang="en-GB"/>
        </a:p>
      </dgm:t>
    </dgm:pt>
    <dgm:pt modelId="{3B1C0965-B5D0-4D2A-B500-12EFCD6B107D}" type="sibTrans" cxnId="{255ACCB0-B1DA-4D6A-A903-79A562B928A8}">
      <dgm:prSet/>
      <dgm:spPr/>
      <dgm:t>
        <a:bodyPr/>
        <a:lstStyle/>
        <a:p>
          <a:endParaRPr lang="en-GB"/>
        </a:p>
      </dgm:t>
    </dgm:pt>
    <dgm:pt modelId="{A5FF328C-C3FE-48BA-AD74-BB9D5D33B1F1}">
      <dgm:prSet phldr="0"/>
      <dgm:spPr/>
      <dgm:t>
        <a:bodyPr/>
        <a:lstStyle/>
        <a:p>
          <a:r>
            <a:rPr lang="en-GB" b="0" i="0" dirty="0"/>
            <a:t>Diagnostic</a:t>
          </a:r>
          <a:endParaRPr lang="en-US" dirty="0"/>
        </a:p>
      </dgm:t>
    </dgm:pt>
    <dgm:pt modelId="{FCB49CDF-6D9F-4790-A3BB-7C50A8D8E66A}" type="parTrans" cxnId="{FE02A5F6-3CEC-402B-AEFC-064F318341B9}">
      <dgm:prSet/>
      <dgm:spPr/>
      <dgm:t>
        <a:bodyPr/>
        <a:lstStyle/>
        <a:p>
          <a:endParaRPr lang="en-SE"/>
        </a:p>
      </dgm:t>
    </dgm:pt>
    <dgm:pt modelId="{686D3033-58B2-4867-BAE2-5C795451D13C}" type="sibTrans" cxnId="{FE02A5F6-3CEC-402B-AEFC-064F318341B9}">
      <dgm:prSet/>
      <dgm:spPr/>
      <dgm:t>
        <a:bodyPr/>
        <a:lstStyle/>
        <a:p>
          <a:endParaRPr lang="en-SE"/>
        </a:p>
      </dgm:t>
    </dgm:pt>
    <dgm:pt modelId="{FFE4D5D7-2CCC-420B-A1AB-0D62F3F2FFAA}">
      <dgm:prSet phldr="0"/>
      <dgm:spPr/>
      <dgm:t>
        <a:bodyPr/>
        <a:lstStyle/>
        <a:p>
          <a:r>
            <a:rPr lang="en-GB" b="0" i="0" dirty="0"/>
            <a:t>Predictive</a:t>
          </a:r>
          <a:endParaRPr lang="en-US" dirty="0"/>
        </a:p>
      </dgm:t>
    </dgm:pt>
    <dgm:pt modelId="{35DEFB44-1F7B-4D5B-9C30-E76AF67190F6}" type="parTrans" cxnId="{0CC0D46F-1014-47DF-82E5-1F34366FF2AE}">
      <dgm:prSet/>
      <dgm:spPr/>
      <dgm:t>
        <a:bodyPr/>
        <a:lstStyle/>
        <a:p>
          <a:endParaRPr lang="en-SE"/>
        </a:p>
      </dgm:t>
    </dgm:pt>
    <dgm:pt modelId="{725F8974-1897-444C-88C3-42ACA5EC0FCE}" type="sibTrans" cxnId="{0CC0D46F-1014-47DF-82E5-1F34366FF2AE}">
      <dgm:prSet/>
      <dgm:spPr/>
      <dgm:t>
        <a:bodyPr/>
        <a:lstStyle/>
        <a:p>
          <a:endParaRPr lang="en-SE"/>
        </a:p>
      </dgm:t>
    </dgm:pt>
    <dgm:pt modelId="{9F36CC56-2520-4411-836A-390B3C2B28A6}" type="pres">
      <dgm:prSet presAssocID="{9341C1C0-9B36-419F-B85E-8077EB6D69E0}" presName="vert0" presStyleCnt="0">
        <dgm:presLayoutVars>
          <dgm:dir/>
          <dgm:animOne val="branch"/>
          <dgm:animLvl val="lvl"/>
        </dgm:presLayoutVars>
      </dgm:prSet>
      <dgm:spPr/>
    </dgm:pt>
    <dgm:pt modelId="{931F86D2-9D47-4219-9282-D56211F43EE7}" type="pres">
      <dgm:prSet presAssocID="{12F32524-656E-43AF-8A7B-C77A89B634EB}" presName="thickLine" presStyleLbl="alignNode1" presStyleIdx="0" presStyleCnt="4"/>
      <dgm:spPr/>
    </dgm:pt>
    <dgm:pt modelId="{A67C5BA8-ECC0-44B4-89A1-27A09A0A7E8E}" type="pres">
      <dgm:prSet presAssocID="{12F32524-656E-43AF-8A7B-C77A89B634EB}" presName="horz1" presStyleCnt="0"/>
      <dgm:spPr/>
    </dgm:pt>
    <dgm:pt modelId="{F030C645-4C87-4A15-8D5E-F74AE6495922}" type="pres">
      <dgm:prSet presAssocID="{12F32524-656E-43AF-8A7B-C77A89B634EB}" presName="tx1" presStyleLbl="revTx" presStyleIdx="0" presStyleCnt="8"/>
      <dgm:spPr/>
    </dgm:pt>
    <dgm:pt modelId="{636615FD-2312-4DE4-A6D6-61E0023D2FE4}" type="pres">
      <dgm:prSet presAssocID="{12F32524-656E-43AF-8A7B-C77A89B634EB}" presName="vert1" presStyleCnt="0"/>
      <dgm:spPr/>
    </dgm:pt>
    <dgm:pt modelId="{5DBB9BE5-AB5B-48E2-9E4B-A90BB7ABCD91}" type="pres">
      <dgm:prSet presAssocID="{06D2C27E-0E88-4EB8-9DD9-CAC01893901E}" presName="vertSpace2a" presStyleCnt="0"/>
      <dgm:spPr/>
    </dgm:pt>
    <dgm:pt modelId="{46AC7C75-CC69-4AB7-9D04-D519165E8272}" type="pres">
      <dgm:prSet presAssocID="{06D2C27E-0E88-4EB8-9DD9-CAC01893901E}" presName="horz2" presStyleCnt="0"/>
      <dgm:spPr/>
    </dgm:pt>
    <dgm:pt modelId="{4611F970-1081-4F5A-B1BE-9A7B8536DF81}" type="pres">
      <dgm:prSet presAssocID="{06D2C27E-0E88-4EB8-9DD9-CAC01893901E}" presName="horzSpace2" presStyleCnt="0"/>
      <dgm:spPr/>
    </dgm:pt>
    <dgm:pt modelId="{78EBDE34-A673-40F5-A529-EC4BD30055DA}" type="pres">
      <dgm:prSet presAssocID="{06D2C27E-0E88-4EB8-9DD9-CAC01893901E}" presName="tx2" presStyleLbl="revTx" presStyleIdx="1" presStyleCnt="8"/>
      <dgm:spPr/>
    </dgm:pt>
    <dgm:pt modelId="{8E3B3089-E0B0-454B-BAE4-31D1DBEC69F7}" type="pres">
      <dgm:prSet presAssocID="{06D2C27E-0E88-4EB8-9DD9-CAC01893901E}" presName="vert2" presStyleCnt="0"/>
      <dgm:spPr/>
    </dgm:pt>
    <dgm:pt modelId="{7DBC05C8-690F-4BA1-BD7A-4B7CB35478C3}" type="pres">
      <dgm:prSet presAssocID="{06D2C27E-0E88-4EB8-9DD9-CAC01893901E}" presName="thinLine2b" presStyleLbl="callout" presStyleIdx="0" presStyleCnt="4"/>
      <dgm:spPr/>
    </dgm:pt>
    <dgm:pt modelId="{6FE347A3-AE45-42AB-919D-316AFD6D7754}" type="pres">
      <dgm:prSet presAssocID="{06D2C27E-0E88-4EB8-9DD9-CAC01893901E}" presName="vertSpace2b" presStyleCnt="0"/>
      <dgm:spPr/>
    </dgm:pt>
    <dgm:pt modelId="{3E14694D-62B1-4AF1-B4A7-254BF8A8849E}" type="pres">
      <dgm:prSet presAssocID="{A5FF328C-C3FE-48BA-AD74-BB9D5D33B1F1}" presName="thickLine" presStyleLbl="alignNode1" presStyleIdx="1" presStyleCnt="4"/>
      <dgm:spPr/>
    </dgm:pt>
    <dgm:pt modelId="{BBDB006E-6BA1-4DFC-ADAA-5AEDF8AA649C}" type="pres">
      <dgm:prSet presAssocID="{A5FF328C-C3FE-48BA-AD74-BB9D5D33B1F1}" presName="horz1" presStyleCnt="0"/>
      <dgm:spPr/>
    </dgm:pt>
    <dgm:pt modelId="{8318DD5F-6100-459E-869A-43BB4D9137BE}" type="pres">
      <dgm:prSet presAssocID="{A5FF328C-C3FE-48BA-AD74-BB9D5D33B1F1}" presName="tx1" presStyleLbl="revTx" presStyleIdx="2" presStyleCnt="8"/>
      <dgm:spPr/>
    </dgm:pt>
    <dgm:pt modelId="{5F13D26A-7C23-423E-BC87-13E0C9996B4D}" type="pres">
      <dgm:prSet presAssocID="{A5FF328C-C3FE-48BA-AD74-BB9D5D33B1F1}" presName="vert1" presStyleCnt="0"/>
      <dgm:spPr/>
    </dgm:pt>
    <dgm:pt modelId="{64C00258-6794-4B5F-BC0E-CE2EA1DC3E48}" type="pres">
      <dgm:prSet presAssocID="{D78511C0-CA7A-42C5-BA89-779EB1F1EDAC}" presName="vertSpace2a" presStyleCnt="0"/>
      <dgm:spPr/>
    </dgm:pt>
    <dgm:pt modelId="{B097729D-CB42-40F0-85EE-77A329425CCE}" type="pres">
      <dgm:prSet presAssocID="{D78511C0-CA7A-42C5-BA89-779EB1F1EDAC}" presName="horz2" presStyleCnt="0"/>
      <dgm:spPr/>
    </dgm:pt>
    <dgm:pt modelId="{706ADBFC-F848-429F-936F-82FDD90546A9}" type="pres">
      <dgm:prSet presAssocID="{D78511C0-CA7A-42C5-BA89-779EB1F1EDAC}" presName="horzSpace2" presStyleCnt="0"/>
      <dgm:spPr/>
    </dgm:pt>
    <dgm:pt modelId="{7E348B37-37A3-4731-9F5F-397D97C561BA}" type="pres">
      <dgm:prSet presAssocID="{D78511C0-CA7A-42C5-BA89-779EB1F1EDAC}" presName="tx2" presStyleLbl="revTx" presStyleIdx="3" presStyleCnt="8"/>
      <dgm:spPr/>
    </dgm:pt>
    <dgm:pt modelId="{18CB2442-A03A-44CA-916C-D5987C8AE920}" type="pres">
      <dgm:prSet presAssocID="{D78511C0-CA7A-42C5-BA89-779EB1F1EDAC}" presName="vert2" presStyleCnt="0"/>
      <dgm:spPr/>
    </dgm:pt>
    <dgm:pt modelId="{5E1401B1-D7CE-4091-966C-4D067E663271}" type="pres">
      <dgm:prSet presAssocID="{D78511C0-CA7A-42C5-BA89-779EB1F1EDAC}" presName="thinLine2b" presStyleLbl="callout" presStyleIdx="1" presStyleCnt="4"/>
      <dgm:spPr/>
    </dgm:pt>
    <dgm:pt modelId="{4CF11FAF-1509-467B-98A7-74F4A4B77468}" type="pres">
      <dgm:prSet presAssocID="{D78511C0-CA7A-42C5-BA89-779EB1F1EDAC}" presName="vertSpace2b" presStyleCnt="0"/>
      <dgm:spPr/>
    </dgm:pt>
    <dgm:pt modelId="{B3157ABD-A282-4294-9C58-32995F9F8F4D}" type="pres">
      <dgm:prSet presAssocID="{FFE4D5D7-2CCC-420B-A1AB-0D62F3F2FFAA}" presName="thickLine" presStyleLbl="alignNode1" presStyleIdx="2" presStyleCnt="4"/>
      <dgm:spPr/>
    </dgm:pt>
    <dgm:pt modelId="{9684DB20-DB3B-4D23-AC90-09CD45DFFD64}" type="pres">
      <dgm:prSet presAssocID="{FFE4D5D7-2CCC-420B-A1AB-0D62F3F2FFAA}" presName="horz1" presStyleCnt="0"/>
      <dgm:spPr/>
    </dgm:pt>
    <dgm:pt modelId="{8529B46B-8245-4F10-8E5A-D0C4C3A0ADD6}" type="pres">
      <dgm:prSet presAssocID="{FFE4D5D7-2CCC-420B-A1AB-0D62F3F2FFAA}" presName="tx1" presStyleLbl="revTx" presStyleIdx="4" presStyleCnt="8"/>
      <dgm:spPr/>
    </dgm:pt>
    <dgm:pt modelId="{D5C20084-25B9-4A9C-A736-14378CDBB28A}" type="pres">
      <dgm:prSet presAssocID="{FFE4D5D7-2CCC-420B-A1AB-0D62F3F2FFAA}" presName="vert1" presStyleCnt="0"/>
      <dgm:spPr/>
    </dgm:pt>
    <dgm:pt modelId="{2A6ED5D8-312B-4871-89C8-FF595BBB7AD1}" type="pres">
      <dgm:prSet presAssocID="{74C31532-5E5B-4EB0-AAA1-689F49E589B6}" presName="vertSpace2a" presStyleCnt="0"/>
      <dgm:spPr/>
    </dgm:pt>
    <dgm:pt modelId="{BFCE63B4-6848-46AB-933E-285CCAEB3062}" type="pres">
      <dgm:prSet presAssocID="{74C31532-5E5B-4EB0-AAA1-689F49E589B6}" presName="horz2" presStyleCnt="0"/>
      <dgm:spPr/>
    </dgm:pt>
    <dgm:pt modelId="{5504343E-ADF6-418E-AA60-2EB0C37B5BA1}" type="pres">
      <dgm:prSet presAssocID="{74C31532-5E5B-4EB0-AAA1-689F49E589B6}" presName="horzSpace2" presStyleCnt="0"/>
      <dgm:spPr/>
    </dgm:pt>
    <dgm:pt modelId="{B6FD36A5-F508-4DF7-AFB3-FBC3C046D598}" type="pres">
      <dgm:prSet presAssocID="{74C31532-5E5B-4EB0-AAA1-689F49E589B6}" presName="tx2" presStyleLbl="revTx" presStyleIdx="5" presStyleCnt="8"/>
      <dgm:spPr/>
    </dgm:pt>
    <dgm:pt modelId="{299865E8-15EF-4E7B-A47A-0DA5BFD42B41}" type="pres">
      <dgm:prSet presAssocID="{74C31532-5E5B-4EB0-AAA1-689F49E589B6}" presName="vert2" presStyleCnt="0"/>
      <dgm:spPr/>
    </dgm:pt>
    <dgm:pt modelId="{A90D07E5-EA19-4110-8B62-5F4B9BCDCB76}" type="pres">
      <dgm:prSet presAssocID="{74C31532-5E5B-4EB0-AAA1-689F49E589B6}" presName="thinLine2b" presStyleLbl="callout" presStyleIdx="2" presStyleCnt="4"/>
      <dgm:spPr/>
    </dgm:pt>
    <dgm:pt modelId="{FF1B8ED2-F7F7-4ADB-AF8F-20FD98588A80}" type="pres">
      <dgm:prSet presAssocID="{74C31532-5E5B-4EB0-AAA1-689F49E589B6}" presName="vertSpace2b" presStyleCnt="0"/>
      <dgm:spPr/>
    </dgm:pt>
    <dgm:pt modelId="{E7EBDCE6-8E76-4C20-8502-624043434777}" type="pres">
      <dgm:prSet presAssocID="{456CB78E-E22E-493F-8862-1CC29CD349E8}" presName="thickLine" presStyleLbl="alignNode1" presStyleIdx="3" presStyleCnt="4"/>
      <dgm:spPr/>
    </dgm:pt>
    <dgm:pt modelId="{B66338AF-22E6-40A0-A52A-845FF5C924D8}" type="pres">
      <dgm:prSet presAssocID="{456CB78E-E22E-493F-8862-1CC29CD349E8}" presName="horz1" presStyleCnt="0"/>
      <dgm:spPr/>
    </dgm:pt>
    <dgm:pt modelId="{B49D5EE3-F97B-4BF7-A0C0-7C2BCFCE74A8}" type="pres">
      <dgm:prSet presAssocID="{456CB78E-E22E-493F-8862-1CC29CD349E8}" presName="tx1" presStyleLbl="revTx" presStyleIdx="6" presStyleCnt="8"/>
      <dgm:spPr/>
    </dgm:pt>
    <dgm:pt modelId="{34441015-5CEE-433A-AD58-FD655F537A01}" type="pres">
      <dgm:prSet presAssocID="{456CB78E-E22E-493F-8862-1CC29CD349E8}" presName="vert1" presStyleCnt="0"/>
      <dgm:spPr/>
    </dgm:pt>
    <dgm:pt modelId="{5E7BC398-6F39-4DDE-9A4C-4515F8A7A00D}" type="pres">
      <dgm:prSet presAssocID="{BA64ABAF-0FBC-4052-B46C-46DB378530D2}" presName="vertSpace2a" presStyleCnt="0"/>
      <dgm:spPr/>
    </dgm:pt>
    <dgm:pt modelId="{D953A817-8A8C-411A-861F-BBD3A0F77A05}" type="pres">
      <dgm:prSet presAssocID="{BA64ABAF-0FBC-4052-B46C-46DB378530D2}" presName="horz2" presStyleCnt="0"/>
      <dgm:spPr/>
    </dgm:pt>
    <dgm:pt modelId="{E8A35CB1-7C7C-45C4-9467-796868192D1B}" type="pres">
      <dgm:prSet presAssocID="{BA64ABAF-0FBC-4052-B46C-46DB378530D2}" presName="horzSpace2" presStyleCnt="0"/>
      <dgm:spPr/>
    </dgm:pt>
    <dgm:pt modelId="{D2134581-9BF3-4B1F-914F-5AE9BB1CAD1B}" type="pres">
      <dgm:prSet presAssocID="{BA64ABAF-0FBC-4052-B46C-46DB378530D2}" presName="tx2" presStyleLbl="revTx" presStyleIdx="7" presStyleCnt="8"/>
      <dgm:spPr/>
    </dgm:pt>
    <dgm:pt modelId="{FEA333DA-0729-4C57-B6CF-CA5A2A278BF7}" type="pres">
      <dgm:prSet presAssocID="{BA64ABAF-0FBC-4052-B46C-46DB378530D2}" presName="vert2" presStyleCnt="0"/>
      <dgm:spPr/>
    </dgm:pt>
    <dgm:pt modelId="{43810314-08EA-45C7-9C87-36811D0A1481}" type="pres">
      <dgm:prSet presAssocID="{BA64ABAF-0FBC-4052-B46C-46DB378530D2}" presName="thinLine2b" presStyleLbl="callout" presStyleIdx="3" presStyleCnt="4"/>
      <dgm:spPr/>
    </dgm:pt>
    <dgm:pt modelId="{A2877D30-897B-4098-B96C-BD89DD40F73B}" type="pres">
      <dgm:prSet presAssocID="{BA64ABAF-0FBC-4052-B46C-46DB378530D2}" presName="vertSpace2b" presStyleCnt="0"/>
      <dgm:spPr/>
    </dgm:pt>
  </dgm:ptLst>
  <dgm:cxnLst>
    <dgm:cxn modelId="{D478FE24-5177-4C82-A9E1-D4ADDEC1EFB1}" type="presOf" srcId="{A5FF328C-C3FE-48BA-AD74-BB9D5D33B1F1}" destId="{8318DD5F-6100-459E-869A-43BB4D9137BE}" srcOrd="0" destOrd="0" presId="urn:microsoft.com/office/officeart/2008/layout/LinedList"/>
    <dgm:cxn modelId="{DDDB7C38-0196-421A-AF04-93A2832C5A0B}" type="presOf" srcId="{12F32524-656E-43AF-8A7B-C77A89B634EB}" destId="{F030C645-4C87-4A15-8D5E-F74AE6495922}" srcOrd="0" destOrd="0" presId="urn:microsoft.com/office/officeart/2008/layout/LinedList"/>
    <dgm:cxn modelId="{8EA53E60-8015-4B19-A6D2-DC073702A6AC}" srcId="{9341C1C0-9B36-419F-B85E-8077EB6D69E0}" destId="{456CB78E-E22E-493F-8862-1CC29CD349E8}" srcOrd="3" destOrd="0" parTransId="{A86962F1-AB46-47C6-AD12-33549C2E488F}" sibTransId="{509C74D7-1953-4312-A829-C3AA2F429C5C}"/>
    <dgm:cxn modelId="{17191269-9E1A-42CD-9488-FC0FCB1FC876}" type="presOf" srcId="{06D2C27E-0E88-4EB8-9DD9-CAC01893901E}" destId="{78EBDE34-A673-40F5-A529-EC4BD30055DA}" srcOrd="0" destOrd="0" presId="urn:microsoft.com/office/officeart/2008/layout/LinedList"/>
    <dgm:cxn modelId="{0CC0D46F-1014-47DF-82E5-1F34366FF2AE}" srcId="{9341C1C0-9B36-419F-B85E-8077EB6D69E0}" destId="{FFE4D5D7-2CCC-420B-A1AB-0D62F3F2FFAA}" srcOrd="2" destOrd="0" parTransId="{35DEFB44-1F7B-4D5B-9C30-E76AF67190F6}" sibTransId="{725F8974-1897-444C-88C3-42ACA5EC0FCE}"/>
    <dgm:cxn modelId="{EFB21452-101C-4EA6-8337-C02BD469CFCE}" type="presOf" srcId="{74C31532-5E5B-4EB0-AAA1-689F49E589B6}" destId="{B6FD36A5-F508-4DF7-AFB3-FBC3C046D598}" srcOrd="0" destOrd="0" presId="urn:microsoft.com/office/officeart/2008/layout/LinedList"/>
    <dgm:cxn modelId="{7DC96775-7C34-4A8E-A177-7B2D4DF4C997}" type="presOf" srcId="{D78511C0-CA7A-42C5-BA89-779EB1F1EDAC}" destId="{7E348B37-37A3-4731-9F5F-397D97C561BA}" srcOrd="0" destOrd="0" presId="urn:microsoft.com/office/officeart/2008/layout/LinedList"/>
    <dgm:cxn modelId="{40484C75-DEEB-4464-A928-21CC4174DFA5}" srcId="{12F32524-656E-43AF-8A7B-C77A89B634EB}" destId="{06D2C27E-0E88-4EB8-9DD9-CAC01893901E}" srcOrd="0" destOrd="0" parTransId="{A6507DAC-5630-4E86-BB60-AB6BDBE98761}" sibTransId="{DF76A922-2AEE-4673-93D3-037A04453D64}"/>
    <dgm:cxn modelId="{E8756F99-47D4-4F37-AAB1-B8D1AD2D2CF1}" type="presOf" srcId="{FFE4D5D7-2CCC-420B-A1AB-0D62F3F2FFAA}" destId="{8529B46B-8245-4F10-8E5A-D0C4C3A0ADD6}" srcOrd="0" destOrd="0" presId="urn:microsoft.com/office/officeart/2008/layout/LinedList"/>
    <dgm:cxn modelId="{6ABBFBA2-52BC-4CA0-A4D6-833635E70E9B}" srcId="{9341C1C0-9B36-419F-B85E-8077EB6D69E0}" destId="{12F32524-656E-43AF-8A7B-C77A89B634EB}" srcOrd="0" destOrd="0" parTransId="{170B9ACF-721F-4759-B0BD-5ABC60D64301}" sibTransId="{832DA337-D209-4DC2-9FCB-3627D12BC9D7}"/>
    <dgm:cxn modelId="{255ACCB0-B1DA-4D6A-A903-79A562B928A8}" srcId="{456CB78E-E22E-493F-8862-1CC29CD349E8}" destId="{BA64ABAF-0FBC-4052-B46C-46DB378530D2}" srcOrd="0" destOrd="0" parTransId="{DE2A1434-FA0A-4717-8C1E-BB402DEAD3C3}" sibTransId="{3B1C0965-B5D0-4D2A-B500-12EFCD6B107D}"/>
    <dgm:cxn modelId="{D093E3CF-ECCC-45BE-85F0-DF973998AA43}" type="presOf" srcId="{BA64ABAF-0FBC-4052-B46C-46DB378530D2}" destId="{D2134581-9BF3-4B1F-914F-5AE9BB1CAD1B}" srcOrd="0" destOrd="0" presId="urn:microsoft.com/office/officeart/2008/layout/LinedList"/>
    <dgm:cxn modelId="{9C10CFD2-0551-455A-A7BD-11F107E5C4EB}" srcId="{A5FF328C-C3FE-48BA-AD74-BB9D5D33B1F1}" destId="{D78511C0-CA7A-42C5-BA89-779EB1F1EDAC}" srcOrd="0" destOrd="0" parTransId="{987BE252-C557-4AF5-AC79-6CE6E0148509}" sibTransId="{B9C18CC8-0B5B-46B7-BFC2-8B33A8249A7F}"/>
    <dgm:cxn modelId="{327938D8-396A-4F47-8A23-ACE5DBCF80A7}" type="presOf" srcId="{9341C1C0-9B36-419F-B85E-8077EB6D69E0}" destId="{9F36CC56-2520-4411-836A-390B3C2B28A6}" srcOrd="0" destOrd="0" presId="urn:microsoft.com/office/officeart/2008/layout/LinedList"/>
    <dgm:cxn modelId="{FE02A5F6-3CEC-402B-AEFC-064F318341B9}" srcId="{9341C1C0-9B36-419F-B85E-8077EB6D69E0}" destId="{A5FF328C-C3FE-48BA-AD74-BB9D5D33B1F1}" srcOrd="1" destOrd="0" parTransId="{FCB49CDF-6D9F-4790-A3BB-7C50A8D8E66A}" sibTransId="{686D3033-58B2-4867-BAE2-5C795451D13C}"/>
    <dgm:cxn modelId="{543A2CFB-2996-44FC-AE97-B8E6B4B5CDC6}" srcId="{FFE4D5D7-2CCC-420B-A1AB-0D62F3F2FFAA}" destId="{74C31532-5E5B-4EB0-AAA1-689F49E589B6}" srcOrd="0" destOrd="0" parTransId="{C97A211F-575F-450F-9B0A-23E4E6E64EE8}" sibTransId="{2A9339A8-E318-4702-AF6E-17A8AFB9DB8D}"/>
    <dgm:cxn modelId="{C196D5FF-5BEE-48F0-AD3B-C3DA86FCC6A2}" type="presOf" srcId="{456CB78E-E22E-493F-8862-1CC29CD349E8}" destId="{B49D5EE3-F97B-4BF7-A0C0-7C2BCFCE74A8}" srcOrd="0" destOrd="0" presId="urn:microsoft.com/office/officeart/2008/layout/LinedList"/>
    <dgm:cxn modelId="{C0537181-072A-4BBC-8B88-72F2C8BD6A9A}" type="presParOf" srcId="{9F36CC56-2520-4411-836A-390B3C2B28A6}" destId="{931F86D2-9D47-4219-9282-D56211F43EE7}" srcOrd="0" destOrd="0" presId="urn:microsoft.com/office/officeart/2008/layout/LinedList"/>
    <dgm:cxn modelId="{9839D02B-244C-416D-A24E-6C825F035F70}" type="presParOf" srcId="{9F36CC56-2520-4411-836A-390B3C2B28A6}" destId="{A67C5BA8-ECC0-44B4-89A1-27A09A0A7E8E}" srcOrd="1" destOrd="0" presId="urn:microsoft.com/office/officeart/2008/layout/LinedList"/>
    <dgm:cxn modelId="{E3296C30-3851-4FAD-9850-A5F0C5940CBF}" type="presParOf" srcId="{A67C5BA8-ECC0-44B4-89A1-27A09A0A7E8E}" destId="{F030C645-4C87-4A15-8D5E-F74AE6495922}" srcOrd="0" destOrd="0" presId="urn:microsoft.com/office/officeart/2008/layout/LinedList"/>
    <dgm:cxn modelId="{A4E8195B-D927-4693-A15E-FDE02D0E80E5}" type="presParOf" srcId="{A67C5BA8-ECC0-44B4-89A1-27A09A0A7E8E}" destId="{636615FD-2312-4DE4-A6D6-61E0023D2FE4}" srcOrd="1" destOrd="0" presId="urn:microsoft.com/office/officeart/2008/layout/LinedList"/>
    <dgm:cxn modelId="{46BD5BEA-70CF-4E5C-8CB8-9C033C29D33E}" type="presParOf" srcId="{636615FD-2312-4DE4-A6D6-61E0023D2FE4}" destId="{5DBB9BE5-AB5B-48E2-9E4B-A90BB7ABCD91}" srcOrd="0" destOrd="0" presId="urn:microsoft.com/office/officeart/2008/layout/LinedList"/>
    <dgm:cxn modelId="{8AA71A6F-B9DA-4E62-AD9C-98C20C86684E}" type="presParOf" srcId="{636615FD-2312-4DE4-A6D6-61E0023D2FE4}" destId="{46AC7C75-CC69-4AB7-9D04-D519165E8272}" srcOrd="1" destOrd="0" presId="urn:microsoft.com/office/officeart/2008/layout/LinedList"/>
    <dgm:cxn modelId="{0D608112-9D98-4783-A86A-2A989B37FC55}" type="presParOf" srcId="{46AC7C75-CC69-4AB7-9D04-D519165E8272}" destId="{4611F970-1081-4F5A-B1BE-9A7B8536DF81}" srcOrd="0" destOrd="0" presId="urn:microsoft.com/office/officeart/2008/layout/LinedList"/>
    <dgm:cxn modelId="{15AFDDFB-F0B3-48EB-BADE-D2F43AC44903}" type="presParOf" srcId="{46AC7C75-CC69-4AB7-9D04-D519165E8272}" destId="{78EBDE34-A673-40F5-A529-EC4BD30055DA}" srcOrd="1" destOrd="0" presId="urn:microsoft.com/office/officeart/2008/layout/LinedList"/>
    <dgm:cxn modelId="{44FC5720-96CE-47D5-9F91-EDF3A4743A68}" type="presParOf" srcId="{46AC7C75-CC69-4AB7-9D04-D519165E8272}" destId="{8E3B3089-E0B0-454B-BAE4-31D1DBEC69F7}" srcOrd="2" destOrd="0" presId="urn:microsoft.com/office/officeart/2008/layout/LinedList"/>
    <dgm:cxn modelId="{87E31C8D-FD3D-4AED-A4F1-A3867D5893C5}" type="presParOf" srcId="{636615FD-2312-4DE4-A6D6-61E0023D2FE4}" destId="{7DBC05C8-690F-4BA1-BD7A-4B7CB35478C3}" srcOrd="2" destOrd="0" presId="urn:microsoft.com/office/officeart/2008/layout/LinedList"/>
    <dgm:cxn modelId="{F643F0EE-73BD-4359-8746-8BFBA35AB935}" type="presParOf" srcId="{636615FD-2312-4DE4-A6D6-61E0023D2FE4}" destId="{6FE347A3-AE45-42AB-919D-316AFD6D7754}" srcOrd="3" destOrd="0" presId="urn:microsoft.com/office/officeart/2008/layout/LinedList"/>
    <dgm:cxn modelId="{EEB69134-9484-46E8-B735-60036D6E5FC9}" type="presParOf" srcId="{9F36CC56-2520-4411-836A-390B3C2B28A6}" destId="{3E14694D-62B1-4AF1-B4A7-254BF8A8849E}" srcOrd="2" destOrd="0" presId="urn:microsoft.com/office/officeart/2008/layout/LinedList"/>
    <dgm:cxn modelId="{3969CFB8-847C-4BBE-AC30-6040BCA291D9}" type="presParOf" srcId="{9F36CC56-2520-4411-836A-390B3C2B28A6}" destId="{BBDB006E-6BA1-4DFC-ADAA-5AEDF8AA649C}" srcOrd="3" destOrd="0" presId="urn:microsoft.com/office/officeart/2008/layout/LinedList"/>
    <dgm:cxn modelId="{0F6037E8-4F6E-4DF5-BDBB-92A600509D23}" type="presParOf" srcId="{BBDB006E-6BA1-4DFC-ADAA-5AEDF8AA649C}" destId="{8318DD5F-6100-459E-869A-43BB4D9137BE}" srcOrd="0" destOrd="0" presId="urn:microsoft.com/office/officeart/2008/layout/LinedList"/>
    <dgm:cxn modelId="{046B69A5-86A8-490E-AE57-700EBC036AD9}" type="presParOf" srcId="{BBDB006E-6BA1-4DFC-ADAA-5AEDF8AA649C}" destId="{5F13D26A-7C23-423E-BC87-13E0C9996B4D}" srcOrd="1" destOrd="0" presId="urn:microsoft.com/office/officeart/2008/layout/LinedList"/>
    <dgm:cxn modelId="{D2474447-5D6A-4976-B87F-A89C92BC8EC2}" type="presParOf" srcId="{5F13D26A-7C23-423E-BC87-13E0C9996B4D}" destId="{64C00258-6794-4B5F-BC0E-CE2EA1DC3E48}" srcOrd="0" destOrd="0" presId="urn:microsoft.com/office/officeart/2008/layout/LinedList"/>
    <dgm:cxn modelId="{05607991-824F-42BC-9616-6767966DCD91}" type="presParOf" srcId="{5F13D26A-7C23-423E-BC87-13E0C9996B4D}" destId="{B097729D-CB42-40F0-85EE-77A329425CCE}" srcOrd="1" destOrd="0" presId="urn:microsoft.com/office/officeart/2008/layout/LinedList"/>
    <dgm:cxn modelId="{D0942191-D7B2-42A5-BC64-01132349FF76}" type="presParOf" srcId="{B097729D-CB42-40F0-85EE-77A329425CCE}" destId="{706ADBFC-F848-429F-936F-82FDD90546A9}" srcOrd="0" destOrd="0" presId="urn:microsoft.com/office/officeart/2008/layout/LinedList"/>
    <dgm:cxn modelId="{90EA10C1-D2E3-41C4-8886-E1011B3C7FC3}" type="presParOf" srcId="{B097729D-CB42-40F0-85EE-77A329425CCE}" destId="{7E348B37-37A3-4731-9F5F-397D97C561BA}" srcOrd="1" destOrd="0" presId="urn:microsoft.com/office/officeart/2008/layout/LinedList"/>
    <dgm:cxn modelId="{8BB69306-05DB-4A7B-B5A5-A337D0649801}" type="presParOf" srcId="{B097729D-CB42-40F0-85EE-77A329425CCE}" destId="{18CB2442-A03A-44CA-916C-D5987C8AE920}" srcOrd="2" destOrd="0" presId="urn:microsoft.com/office/officeart/2008/layout/LinedList"/>
    <dgm:cxn modelId="{9BFD2A58-AF37-4DF1-8010-57E24E80ADC0}" type="presParOf" srcId="{5F13D26A-7C23-423E-BC87-13E0C9996B4D}" destId="{5E1401B1-D7CE-4091-966C-4D067E663271}" srcOrd="2" destOrd="0" presId="urn:microsoft.com/office/officeart/2008/layout/LinedList"/>
    <dgm:cxn modelId="{5DF39B36-42DE-435F-B175-C5B64F87E3C4}" type="presParOf" srcId="{5F13D26A-7C23-423E-BC87-13E0C9996B4D}" destId="{4CF11FAF-1509-467B-98A7-74F4A4B77468}" srcOrd="3" destOrd="0" presId="urn:microsoft.com/office/officeart/2008/layout/LinedList"/>
    <dgm:cxn modelId="{B150CED2-DDA5-4816-AB5B-1E07169A719D}" type="presParOf" srcId="{9F36CC56-2520-4411-836A-390B3C2B28A6}" destId="{B3157ABD-A282-4294-9C58-32995F9F8F4D}" srcOrd="4" destOrd="0" presId="urn:microsoft.com/office/officeart/2008/layout/LinedList"/>
    <dgm:cxn modelId="{B7DBA629-62E4-42BE-A56A-B79F53D19A37}" type="presParOf" srcId="{9F36CC56-2520-4411-836A-390B3C2B28A6}" destId="{9684DB20-DB3B-4D23-AC90-09CD45DFFD64}" srcOrd="5" destOrd="0" presId="urn:microsoft.com/office/officeart/2008/layout/LinedList"/>
    <dgm:cxn modelId="{F71884FC-1B81-47FB-ABB6-71EEDC2EC02E}" type="presParOf" srcId="{9684DB20-DB3B-4D23-AC90-09CD45DFFD64}" destId="{8529B46B-8245-4F10-8E5A-D0C4C3A0ADD6}" srcOrd="0" destOrd="0" presId="urn:microsoft.com/office/officeart/2008/layout/LinedList"/>
    <dgm:cxn modelId="{83CA8202-2CD0-4544-99E2-CEF7C17B4835}" type="presParOf" srcId="{9684DB20-DB3B-4D23-AC90-09CD45DFFD64}" destId="{D5C20084-25B9-4A9C-A736-14378CDBB28A}" srcOrd="1" destOrd="0" presId="urn:microsoft.com/office/officeart/2008/layout/LinedList"/>
    <dgm:cxn modelId="{52622235-F505-4D6D-A935-724A6BA18D52}" type="presParOf" srcId="{D5C20084-25B9-4A9C-A736-14378CDBB28A}" destId="{2A6ED5D8-312B-4871-89C8-FF595BBB7AD1}" srcOrd="0" destOrd="0" presId="urn:microsoft.com/office/officeart/2008/layout/LinedList"/>
    <dgm:cxn modelId="{4AB7A40F-7402-4187-9703-C3FBA849287B}" type="presParOf" srcId="{D5C20084-25B9-4A9C-A736-14378CDBB28A}" destId="{BFCE63B4-6848-46AB-933E-285CCAEB3062}" srcOrd="1" destOrd="0" presId="urn:microsoft.com/office/officeart/2008/layout/LinedList"/>
    <dgm:cxn modelId="{8C078A5F-6453-4841-B719-6FBEE5721BBA}" type="presParOf" srcId="{BFCE63B4-6848-46AB-933E-285CCAEB3062}" destId="{5504343E-ADF6-418E-AA60-2EB0C37B5BA1}" srcOrd="0" destOrd="0" presId="urn:microsoft.com/office/officeart/2008/layout/LinedList"/>
    <dgm:cxn modelId="{1A77DE39-B3CD-409C-A058-6A2A68687863}" type="presParOf" srcId="{BFCE63B4-6848-46AB-933E-285CCAEB3062}" destId="{B6FD36A5-F508-4DF7-AFB3-FBC3C046D598}" srcOrd="1" destOrd="0" presId="urn:microsoft.com/office/officeart/2008/layout/LinedList"/>
    <dgm:cxn modelId="{2EA09FE0-EF38-43A7-BF54-B123C769D036}" type="presParOf" srcId="{BFCE63B4-6848-46AB-933E-285CCAEB3062}" destId="{299865E8-15EF-4E7B-A47A-0DA5BFD42B41}" srcOrd="2" destOrd="0" presId="urn:microsoft.com/office/officeart/2008/layout/LinedList"/>
    <dgm:cxn modelId="{6E0ADEE1-CAF1-466B-AF8A-BEFC708615DE}" type="presParOf" srcId="{D5C20084-25B9-4A9C-A736-14378CDBB28A}" destId="{A90D07E5-EA19-4110-8B62-5F4B9BCDCB76}" srcOrd="2" destOrd="0" presId="urn:microsoft.com/office/officeart/2008/layout/LinedList"/>
    <dgm:cxn modelId="{9A1EC02B-C6A2-4B1A-9896-0F11E0A4632B}" type="presParOf" srcId="{D5C20084-25B9-4A9C-A736-14378CDBB28A}" destId="{FF1B8ED2-F7F7-4ADB-AF8F-20FD98588A80}" srcOrd="3" destOrd="0" presId="urn:microsoft.com/office/officeart/2008/layout/LinedList"/>
    <dgm:cxn modelId="{936AE6ED-F80E-44BE-AD91-2FF5F1B153C2}" type="presParOf" srcId="{9F36CC56-2520-4411-836A-390B3C2B28A6}" destId="{E7EBDCE6-8E76-4C20-8502-624043434777}" srcOrd="6" destOrd="0" presId="urn:microsoft.com/office/officeart/2008/layout/LinedList"/>
    <dgm:cxn modelId="{6D28C969-2E8F-4036-AFE0-D890028B8F32}" type="presParOf" srcId="{9F36CC56-2520-4411-836A-390B3C2B28A6}" destId="{B66338AF-22E6-40A0-A52A-845FF5C924D8}" srcOrd="7" destOrd="0" presId="urn:microsoft.com/office/officeart/2008/layout/LinedList"/>
    <dgm:cxn modelId="{5AAECCB8-1400-4D9F-A660-BAFC24483E27}" type="presParOf" srcId="{B66338AF-22E6-40A0-A52A-845FF5C924D8}" destId="{B49D5EE3-F97B-4BF7-A0C0-7C2BCFCE74A8}" srcOrd="0" destOrd="0" presId="urn:microsoft.com/office/officeart/2008/layout/LinedList"/>
    <dgm:cxn modelId="{A6536A19-7594-488A-B8CF-0A0EB0C03F7F}" type="presParOf" srcId="{B66338AF-22E6-40A0-A52A-845FF5C924D8}" destId="{34441015-5CEE-433A-AD58-FD655F537A01}" srcOrd="1" destOrd="0" presId="urn:microsoft.com/office/officeart/2008/layout/LinedList"/>
    <dgm:cxn modelId="{F249F771-83EA-4FD7-876E-2DBB90F8CEED}" type="presParOf" srcId="{34441015-5CEE-433A-AD58-FD655F537A01}" destId="{5E7BC398-6F39-4DDE-9A4C-4515F8A7A00D}" srcOrd="0" destOrd="0" presId="urn:microsoft.com/office/officeart/2008/layout/LinedList"/>
    <dgm:cxn modelId="{B73027DC-EEEE-484E-B98E-E853646853DB}" type="presParOf" srcId="{34441015-5CEE-433A-AD58-FD655F537A01}" destId="{D953A817-8A8C-411A-861F-BBD3A0F77A05}" srcOrd="1" destOrd="0" presId="urn:microsoft.com/office/officeart/2008/layout/LinedList"/>
    <dgm:cxn modelId="{9E870363-B1F8-4D84-9156-AD8CAEFD80A2}" type="presParOf" srcId="{D953A817-8A8C-411A-861F-BBD3A0F77A05}" destId="{E8A35CB1-7C7C-45C4-9467-796868192D1B}" srcOrd="0" destOrd="0" presId="urn:microsoft.com/office/officeart/2008/layout/LinedList"/>
    <dgm:cxn modelId="{E524C7D3-96F3-4CF7-A8C3-47BF8989E0A5}" type="presParOf" srcId="{D953A817-8A8C-411A-861F-BBD3A0F77A05}" destId="{D2134581-9BF3-4B1F-914F-5AE9BB1CAD1B}" srcOrd="1" destOrd="0" presId="urn:microsoft.com/office/officeart/2008/layout/LinedList"/>
    <dgm:cxn modelId="{326513F9-FD9C-4287-B140-BACF2A61EF50}" type="presParOf" srcId="{D953A817-8A8C-411A-861F-BBD3A0F77A05}" destId="{FEA333DA-0729-4C57-B6CF-CA5A2A278BF7}" srcOrd="2" destOrd="0" presId="urn:microsoft.com/office/officeart/2008/layout/LinedList"/>
    <dgm:cxn modelId="{4718DB81-4508-4195-9856-4346DF60B050}" type="presParOf" srcId="{34441015-5CEE-433A-AD58-FD655F537A01}" destId="{43810314-08EA-45C7-9C87-36811D0A1481}" srcOrd="2" destOrd="0" presId="urn:microsoft.com/office/officeart/2008/layout/LinedList"/>
    <dgm:cxn modelId="{C6DA667A-0F04-46EE-A8BA-6A44329A6D17}" type="presParOf" srcId="{34441015-5CEE-433A-AD58-FD655F537A01}" destId="{A2877D30-897B-4098-B96C-BD89DD40F73B}" srcOrd="3"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7A3D113-B5A5-4529-8D79-938D698B5837}"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SE"/>
        </a:p>
      </dgm:t>
    </dgm:pt>
    <dgm:pt modelId="{6A3BA635-9923-4EFA-B1FB-EC11DD0F8493}">
      <dgm:prSet/>
      <dgm:spPr>
        <a:solidFill>
          <a:schemeClr val="bg1">
            <a:lumMod val="50000"/>
          </a:schemeClr>
        </a:solidFill>
      </dgm:spPr>
      <dgm:t>
        <a:bodyPr/>
        <a:lstStyle/>
        <a:p>
          <a:r>
            <a:rPr lang="en-GB" b="0" dirty="0"/>
            <a:t>Informed Decision-Making</a:t>
          </a:r>
          <a:endParaRPr lang="en-SE" b="0" dirty="0"/>
        </a:p>
      </dgm:t>
    </dgm:pt>
    <dgm:pt modelId="{A42AACF5-EF91-476E-8FDB-9133AB455C12}" type="parTrans" cxnId="{09BF1A0F-4967-4C90-9F6E-5D983FE96651}">
      <dgm:prSet/>
      <dgm:spPr/>
      <dgm:t>
        <a:bodyPr/>
        <a:lstStyle/>
        <a:p>
          <a:endParaRPr lang="en-SE"/>
        </a:p>
      </dgm:t>
    </dgm:pt>
    <dgm:pt modelId="{33FA6B0E-7145-4CA7-A013-4FD42C67E969}" type="sibTrans" cxnId="{09BF1A0F-4967-4C90-9F6E-5D983FE96651}">
      <dgm:prSet/>
      <dgm:spPr/>
      <dgm:t>
        <a:bodyPr/>
        <a:lstStyle/>
        <a:p>
          <a:endParaRPr lang="en-SE"/>
        </a:p>
      </dgm:t>
    </dgm:pt>
    <dgm:pt modelId="{D8AD3F18-C949-436B-B300-CAA0B4C5F82D}">
      <dgm:prSet/>
      <dgm:spPr>
        <a:solidFill>
          <a:schemeClr val="bg1">
            <a:lumMod val="50000"/>
          </a:schemeClr>
        </a:solidFill>
      </dgm:spPr>
      <dgm:t>
        <a:bodyPr/>
        <a:lstStyle/>
        <a:p>
          <a:r>
            <a:rPr lang="en-GB" b="0" dirty="0"/>
            <a:t>Competitive Advantage</a:t>
          </a:r>
          <a:endParaRPr lang="en-SE" b="0" dirty="0"/>
        </a:p>
      </dgm:t>
    </dgm:pt>
    <dgm:pt modelId="{F01C00FE-A034-41D8-BBD6-A90F6930DDE9}" type="parTrans" cxnId="{A58CF9CF-439B-4901-B845-3039913D57C0}">
      <dgm:prSet/>
      <dgm:spPr/>
      <dgm:t>
        <a:bodyPr/>
        <a:lstStyle/>
        <a:p>
          <a:endParaRPr lang="en-SE"/>
        </a:p>
      </dgm:t>
    </dgm:pt>
    <dgm:pt modelId="{88002CAD-2776-4F03-A258-DAAB3C9B4B38}" type="sibTrans" cxnId="{A58CF9CF-439B-4901-B845-3039913D57C0}">
      <dgm:prSet/>
      <dgm:spPr/>
      <dgm:t>
        <a:bodyPr/>
        <a:lstStyle/>
        <a:p>
          <a:endParaRPr lang="en-SE"/>
        </a:p>
      </dgm:t>
    </dgm:pt>
    <dgm:pt modelId="{4CD884FA-326C-4F43-916D-85E04FBD3448}">
      <dgm:prSet/>
      <dgm:spPr>
        <a:solidFill>
          <a:schemeClr val="bg1">
            <a:lumMod val="50000"/>
          </a:schemeClr>
        </a:solidFill>
      </dgm:spPr>
      <dgm:t>
        <a:bodyPr/>
        <a:lstStyle/>
        <a:p>
          <a:r>
            <a:rPr lang="en-GB" b="0" dirty="0"/>
            <a:t>Efficiency</a:t>
          </a:r>
          <a:endParaRPr lang="en-SE" b="0" dirty="0"/>
        </a:p>
      </dgm:t>
    </dgm:pt>
    <dgm:pt modelId="{0F389DCE-889E-4DF7-BA0F-0538A66D48FE}" type="parTrans" cxnId="{6AB5CA80-DA10-4377-97DD-6BBB4B7A726F}">
      <dgm:prSet/>
      <dgm:spPr/>
      <dgm:t>
        <a:bodyPr/>
        <a:lstStyle/>
        <a:p>
          <a:endParaRPr lang="en-SE"/>
        </a:p>
      </dgm:t>
    </dgm:pt>
    <dgm:pt modelId="{2E4208C6-3548-42A3-AD3C-9FEBF2CDB9E0}" type="sibTrans" cxnId="{6AB5CA80-DA10-4377-97DD-6BBB4B7A726F}">
      <dgm:prSet/>
      <dgm:spPr/>
      <dgm:t>
        <a:bodyPr/>
        <a:lstStyle/>
        <a:p>
          <a:endParaRPr lang="en-SE"/>
        </a:p>
      </dgm:t>
    </dgm:pt>
    <dgm:pt modelId="{AEB9F54B-E7CA-4987-8B8F-3939E52D10F7}">
      <dgm:prSet/>
      <dgm:spPr>
        <a:solidFill>
          <a:schemeClr val="bg1">
            <a:lumMod val="50000"/>
          </a:schemeClr>
        </a:solidFill>
      </dgm:spPr>
      <dgm:t>
        <a:bodyPr/>
        <a:lstStyle/>
        <a:p>
          <a:r>
            <a:rPr lang="en-GB" b="0" dirty="0"/>
            <a:t>Predictive Analysis</a:t>
          </a:r>
          <a:endParaRPr lang="en-SE" b="0" dirty="0"/>
        </a:p>
      </dgm:t>
    </dgm:pt>
    <dgm:pt modelId="{6045C63C-6872-443F-9384-88FEB5ABCAA4}" type="parTrans" cxnId="{4E76AA76-2BE9-4018-80CC-44B3F08AF798}">
      <dgm:prSet/>
      <dgm:spPr/>
      <dgm:t>
        <a:bodyPr/>
        <a:lstStyle/>
        <a:p>
          <a:endParaRPr lang="en-SE"/>
        </a:p>
      </dgm:t>
    </dgm:pt>
    <dgm:pt modelId="{03500AD6-22CA-47F6-B00D-5091C7971BA5}" type="sibTrans" cxnId="{4E76AA76-2BE9-4018-80CC-44B3F08AF798}">
      <dgm:prSet/>
      <dgm:spPr/>
      <dgm:t>
        <a:bodyPr/>
        <a:lstStyle/>
        <a:p>
          <a:endParaRPr lang="en-SE"/>
        </a:p>
      </dgm:t>
    </dgm:pt>
    <dgm:pt modelId="{1ACE3F0A-DC9F-454E-9C80-F15EADA75BAB}">
      <dgm:prSet/>
      <dgm:spPr>
        <a:solidFill>
          <a:schemeClr val="bg1">
            <a:lumMod val="50000"/>
          </a:schemeClr>
        </a:solidFill>
      </dgm:spPr>
      <dgm:t>
        <a:bodyPr/>
        <a:lstStyle/>
        <a:p>
          <a:r>
            <a:rPr lang="en-GB" b="0" dirty="0"/>
            <a:t>Data Integration</a:t>
          </a:r>
          <a:endParaRPr lang="en-SE" b="0" dirty="0"/>
        </a:p>
      </dgm:t>
    </dgm:pt>
    <dgm:pt modelId="{F980402D-E239-4055-8A7E-703D02D28942}" type="parTrans" cxnId="{E3B81FD3-40F1-47A8-8AC4-76110FB2C10D}">
      <dgm:prSet/>
      <dgm:spPr/>
      <dgm:t>
        <a:bodyPr/>
        <a:lstStyle/>
        <a:p>
          <a:endParaRPr lang="en-SE"/>
        </a:p>
      </dgm:t>
    </dgm:pt>
    <dgm:pt modelId="{DB8D9743-48BC-4E21-B233-FF4D04B9D69C}" type="sibTrans" cxnId="{E3B81FD3-40F1-47A8-8AC4-76110FB2C10D}">
      <dgm:prSet/>
      <dgm:spPr/>
      <dgm:t>
        <a:bodyPr/>
        <a:lstStyle/>
        <a:p>
          <a:endParaRPr lang="en-SE"/>
        </a:p>
      </dgm:t>
    </dgm:pt>
    <dgm:pt modelId="{9BEBD14B-2EFF-4492-B67B-EB48E18D9152}">
      <dgm:prSet/>
      <dgm:spPr>
        <a:solidFill>
          <a:schemeClr val="bg1">
            <a:lumMod val="50000"/>
          </a:schemeClr>
        </a:solidFill>
      </dgm:spPr>
      <dgm:t>
        <a:bodyPr/>
        <a:lstStyle/>
        <a:p>
          <a:r>
            <a:rPr lang="en-GB" b="0" dirty="0"/>
            <a:t>Performance Monitoring</a:t>
          </a:r>
          <a:endParaRPr lang="en-SE" b="0" dirty="0"/>
        </a:p>
      </dgm:t>
    </dgm:pt>
    <dgm:pt modelId="{871131AB-B8EA-43B9-A251-B0599006A7D4}" type="parTrans" cxnId="{CD4A7FA6-9CA7-47B7-B0CB-DA37C53CE99A}">
      <dgm:prSet/>
      <dgm:spPr/>
      <dgm:t>
        <a:bodyPr/>
        <a:lstStyle/>
        <a:p>
          <a:endParaRPr lang="en-SE"/>
        </a:p>
      </dgm:t>
    </dgm:pt>
    <dgm:pt modelId="{76331589-A6F7-4362-A9DC-73360BBA213B}" type="sibTrans" cxnId="{CD4A7FA6-9CA7-47B7-B0CB-DA37C53CE99A}">
      <dgm:prSet/>
      <dgm:spPr/>
      <dgm:t>
        <a:bodyPr/>
        <a:lstStyle/>
        <a:p>
          <a:endParaRPr lang="en-SE"/>
        </a:p>
      </dgm:t>
    </dgm:pt>
    <dgm:pt modelId="{C724538E-3CC9-4AE7-92F9-C908A83C8489}">
      <dgm:prSet/>
      <dgm:spPr>
        <a:solidFill>
          <a:schemeClr val="bg1">
            <a:lumMod val="50000"/>
          </a:schemeClr>
        </a:solidFill>
      </dgm:spPr>
      <dgm:t>
        <a:bodyPr/>
        <a:lstStyle/>
        <a:p>
          <a:r>
            <a:rPr lang="en-GB" b="0" dirty="0"/>
            <a:t>Customer Insights</a:t>
          </a:r>
          <a:endParaRPr lang="en-SE" b="0" dirty="0"/>
        </a:p>
      </dgm:t>
    </dgm:pt>
    <dgm:pt modelId="{F44917FC-FF84-4DF7-946F-1264175EE6DC}" type="parTrans" cxnId="{E9FAB034-FC26-4AA1-879C-3204FA21F79F}">
      <dgm:prSet/>
      <dgm:spPr/>
      <dgm:t>
        <a:bodyPr/>
        <a:lstStyle/>
        <a:p>
          <a:endParaRPr lang="en-SE"/>
        </a:p>
      </dgm:t>
    </dgm:pt>
    <dgm:pt modelId="{4E4D0B89-A714-4C7B-A965-5291BE661ED5}" type="sibTrans" cxnId="{E9FAB034-FC26-4AA1-879C-3204FA21F79F}">
      <dgm:prSet/>
      <dgm:spPr/>
      <dgm:t>
        <a:bodyPr/>
        <a:lstStyle/>
        <a:p>
          <a:endParaRPr lang="en-SE"/>
        </a:p>
      </dgm:t>
    </dgm:pt>
    <dgm:pt modelId="{1D4FB068-D281-424C-958E-A3E80B911488}">
      <dgm:prSet/>
      <dgm:spPr>
        <a:solidFill>
          <a:schemeClr val="bg1">
            <a:lumMod val="50000"/>
          </a:schemeClr>
        </a:solidFill>
      </dgm:spPr>
      <dgm:t>
        <a:bodyPr/>
        <a:lstStyle/>
        <a:p>
          <a:r>
            <a:rPr lang="en-GB" b="0" dirty="0"/>
            <a:t>Risk Mitigation</a:t>
          </a:r>
          <a:endParaRPr lang="en-SE" b="0" dirty="0"/>
        </a:p>
      </dgm:t>
    </dgm:pt>
    <dgm:pt modelId="{E9F172C0-80AF-45F7-A7DE-D264926BCF51}" type="parTrans" cxnId="{F9A0497C-2874-4E94-8934-89DB20A8C53A}">
      <dgm:prSet/>
      <dgm:spPr/>
      <dgm:t>
        <a:bodyPr/>
        <a:lstStyle/>
        <a:p>
          <a:endParaRPr lang="en-SE"/>
        </a:p>
      </dgm:t>
    </dgm:pt>
    <dgm:pt modelId="{6CF3F64A-22F3-4308-8405-D71A5954AE3F}" type="sibTrans" cxnId="{F9A0497C-2874-4E94-8934-89DB20A8C53A}">
      <dgm:prSet/>
      <dgm:spPr/>
      <dgm:t>
        <a:bodyPr/>
        <a:lstStyle/>
        <a:p>
          <a:endParaRPr lang="en-SE"/>
        </a:p>
      </dgm:t>
    </dgm:pt>
    <dgm:pt modelId="{D2A8A20E-1B28-4389-9F48-85F5C2210001}" type="pres">
      <dgm:prSet presAssocID="{D7A3D113-B5A5-4529-8D79-938D698B5837}" presName="Name0" presStyleCnt="0">
        <dgm:presLayoutVars>
          <dgm:dir/>
          <dgm:animLvl val="lvl"/>
          <dgm:resizeHandles val="exact"/>
        </dgm:presLayoutVars>
      </dgm:prSet>
      <dgm:spPr/>
    </dgm:pt>
    <dgm:pt modelId="{ED368460-0B71-400A-9271-40FBF16FE74D}" type="pres">
      <dgm:prSet presAssocID="{6A3BA635-9923-4EFA-B1FB-EC11DD0F8493}" presName="linNode" presStyleCnt="0"/>
      <dgm:spPr/>
    </dgm:pt>
    <dgm:pt modelId="{D4037FD8-A3DD-4C16-BB09-090B12D8637E}" type="pres">
      <dgm:prSet presAssocID="{6A3BA635-9923-4EFA-B1FB-EC11DD0F8493}" presName="parentText" presStyleLbl="node1" presStyleIdx="0" presStyleCnt="8" custScaleX="160682">
        <dgm:presLayoutVars>
          <dgm:chMax val="1"/>
          <dgm:bulletEnabled val="1"/>
        </dgm:presLayoutVars>
      </dgm:prSet>
      <dgm:spPr/>
    </dgm:pt>
    <dgm:pt modelId="{336B46B2-6012-4DDA-AF6C-C41374334FB3}" type="pres">
      <dgm:prSet presAssocID="{33FA6B0E-7145-4CA7-A013-4FD42C67E969}" presName="sp" presStyleCnt="0"/>
      <dgm:spPr/>
    </dgm:pt>
    <dgm:pt modelId="{B32F3477-AABF-44C7-95FD-34673FB2F6DF}" type="pres">
      <dgm:prSet presAssocID="{D8AD3F18-C949-436B-B300-CAA0B4C5F82D}" presName="linNode" presStyleCnt="0"/>
      <dgm:spPr/>
    </dgm:pt>
    <dgm:pt modelId="{CDA894C6-3692-4475-8E20-6D86C2F9D77E}" type="pres">
      <dgm:prSet presAssocID="{D8AD3F18-C949-436B-B300-CAA0B4C5F82D}" presName="parentText" presStyleLbl="node1" presStyleIdx="1" presStyleCnt="8" custScaleX="160682">
        <dgm:presLayoutVars>
          <dgm:chMax val="1"/>
          <dgm:bulletEnabled val="1"/>
        </dgm:presLayoutVars>
      </dgm:prSet>
      <dgm:spPr/>
    </dgm:pt>
    <dgm:pt modelId="{DB0E7746-2ADA-439F-87E5-79B3C14287C2}" type="pres">
      <dgm:prSet presAssocID="{88002CAD-2776-4F03-A258-DAAB3C9B4B38}" presName="sp" presStyleCnt="0"/>
      <dgm:spPr/>
    </dgm:pt>
    <dgm:pt modelId="{2A5A09AE-A960-4B86-AD04-2C41626ACAE2}" type="pres">
      <dgm:prSet presAssocID="{4CD884FA-326C-4F43-916D-85E04FBD3448}" presName="linNode" presStyleCnt="0"/>
      <dgm:spPr/>
    </dgm:pt>
    <dgm:pt modelId="{3BDADF6A-73BF-4DD7-A275-9E8A16F73D44}" type="pres">
      <dgm:prSet presAssocID="{4CD884FA-326C-4F43-916D-85E04FBD3448}" presName="parentText" presStyleLbl="node1" presStyleIdx="2" presStyleCnt="8" custScaleX="160682">
        <dgm:presLayoutVars>
          <dgm:chMax val="1"/>
          <dgm:bulletEnabled val="1"/>
        </dgm:presLayoutVars>
      </dgm:prSet>
      <dgm:spPr/>
    </dgm:pt>
    <dgm:pt modelId="{D70A570E-2B4D-41F8-9D89-4F3870CAF34A}" type="pres">
      <dgm:prSet presAssocID="{2E4208C6-3548-42A3-AD3C-9FEBF2CDB9E0}" presName="sp" presStyleCnt="0"/>
      <dgm:spPr/>
    </dgm:pt>
    <dgm:pt modelId="{BADA6902-3C61-4FD5-8438-E054575B8A58}" type="pres">
      <dgm:prSet presAssocID="{AEB9F54B-E7CA-4987-8B8F-3939E52D10F7}" presName="linNode" presStyleCnt="0"/>
      <dgm:spPr/>
    </dgm:pt>
    <dgm:pt modelId="{9043D338-90BE-4775-A48A-CE017FEB71DD}" type="pres">
      <dgm:prSet presAssocID="{AEB9F54B-E7CA-4987-8B8F-3939E52D10F7}" presName="parentText" presStyleLbl="node1" presStyleIdx="3" presStyleCnt="8" custScaleX="160872">
        <dgm:presLayoutVars>
          <dgm:chMax val="1"/>
          <dgm:bulletEnabled val="1"/>
        </dgm:presLayoutVars>
      </dgm:prSet>
      <dgm:spPr/>
    </dgm:pt>
    <dgm:pt modelId="{375676BD-6257-4098-8981-AC61C2403DC7}" type="pres">
      <dgm:prSet presAssocID="{03500AD6-22CA-47F6-B00D-5091C7971BA5}" presName="sp" presStyleCnt="0"/>
      <dgm:spPr/>
    </dgm:pt>
    <dgm:pt modelId="{C57361FE-ABAA-4093-835E-3D954F8F16BE}" type="pres">
      <dgm:prSet presAssocID="{1ACE3F0A-DC9F-454E-9C80-F15EADA75BAB}" presName="linNode" presStyleCnt="0"/>
      <dgm:spPr/>
    </dgm:pt>
    <dgm:pt modelId="{23C48C6A-5A20-45AB-B490-8DDE136331F4}" type="pres">
      <dgm:prSet presAssocID="{1ACE3F0A-DC9F-454E-9C80-F15EADA75BAB}" presName="parentText" presStyleLbl="node1" presStyleIdx="4" presStyleCnt="8" custScaleX="160872">
        <dgm:presLayoutVars>
          <dgm:chMax val="1"/>
          <dgm:bulletEnabled val="1"/>
        </dgm:presLayoutVars>
      </dgm:prSet>
      <dgm:spPr/>
    </dgm:pt>
    <dgm:pt modelId="{A5B78EB4-7B97-4CDD-A152-85343FCDF3F3}" type="pres">
      <dgm:prSet presAssocID="{DB8D9743-48BC-4E21-B233-FF4D04B9D69C}" presName="sp" presStyleCnt="0"/>
      <dgm:spPr/>
    </dgm:pt>
    <dgm:pt modelId="{7C655BE4-C26E-4233-8C2E-114A55CCEF20}" type="pres">
      <dgm:prSet presAssocID="{9BEBD14B-2EFF-4492-B67B-EB48E18D9152}" presName="linNode" presStyleCnt="0"/>
      <dgm:spPr/>
    </dgm:pt>
    <dgm:pt modelId="{29D00259-2B2C-4A36-9A1B-9B02DE560732}" type="pres">
      <dgm:prSet presAssocID="{9BEBD14B-2EFF-4492-B67B-EB48E18D9152}" presName="parentText" presStyleLbl="node1" presStyleIdx="5" presStyleCnt="8" custScaleX="160872">
        <dgm:presLayoutVars>
          <dgm:chMax val="1"/>
          <dgm:bulletEnabled val="1"/>
        </dgm:presLayoutVars>
      </dgm:prSet>
      <dgm:spPr/>
    </dgm:pt>
    <dgm:pt modelId="{6B79C490-279C-4DBD-96D2-A62D522A139B}" type="pres">
      <dgm:prSet presAssocID="{76331589-A6F7-4362-A9DC-73360BBA213B}" presName="sp" presStyleCnt="0"/>
      <dgm:spPr/>
    </dgm:pt>
    <dgm:pt modelId="{95E854F2-2D12-4FA8-959F-9EB3570F4E42}" type="pres">
      <dgm:prSet presAssocID="{C724538E-3CC9-4AE7-92F9-C908A83C8489}" presName="linNode" presStyleCnt="0"/>
      <dgm:spPr/>
    </dgm:pt>
    <dgm:pt modelId="{49E61CF9-6916-4763-BEFB-BF660CDD4690}" type="pres">
      <dgm:prSet presAssocID="{C724538E-3CC9-4AE7-92F9-C908A83C8489}" presName="parentText" presStyleLbl="node1" presStyleIdx="6" presStyleCnt="8" custScaleX="160872">
        <dgm:presLayoutVars>
          <dgm:chMax val="1"/>
          <dgm:bulletEnabled val="1"/>
        </dgm:presLayoutVars>
      </dgm:prSet>
      <dgm:spPr/>
    </dgm:pt>
    <dgm:pt modelId="{0DA3CD8C-8119-4C25-829F-92A62B482B8D}" type="pres">
      <dgm:prSet presAssocID="{4E4D0B89-A714-4C7B-A965-5291BE661ED5}" presName="sp" presStyleCnt="0"/>
      <dgm:spPr/>
    </dgm:pt>
    <dgm:pt modelId="{73A2BA46-5F72-4AD5-BFFB-072A849E642B}" type="pres">
      <dgm:prSet presAssocID="{1D4FB068-D281-424C-958E-A3E80B911488}" presName="linNode" presStyleCnt="0"/>
      <dgm:spPr/>
    </dgm:pt>
    <dgm:pt modelId="{5A5A295C-86EF-4511-9761-A7CF2E868709}" type="pres">
      <dgm:prSet presAssocID="{1D4FB068-D281-424C-958E-A3E80B911488}" presName="parentText" presStyleLbl="node1" presStyleIdx="7" presStyleCnt="8" custScaleX="160872">
        <dgm:presLayoutVars>
          <dgm:chMax val="1"/>
          <dgm:bulletEnabled val="1"/>
        </dgm:presLayoutVars>
      </dgm:prSet>
      <dgm:spPr/>
    </dgm:pt>
  </dgm:ptLst>
  <dgm:cxnLst>
    <dgm:cxn modelId="{9DE1F206-B1A2-4A42-951D-832595C46261}" type="presOf" srcId="{9BEBD14B-2EFF-4492-B67B-EB48E18D9152}" destId="{29D00259-2B2C-4A36-9A1B-9B02DE560732}" srcOrd="0" destOrd="0" presId="urn:microsoft.com/office/officeart/2005/8/layout/vList5"/>
    <dgm:cxn modelId="{09BF1A0F-4967-4C90-9F6E-5D983FE96651}" srcId="{D7A3D113-B5A5-4529-8D79-938D698B5837}" destId="{6A3BA635-9923-4EFA-B1FB-EC11DD0F8493}" srcOrd="0" destOrd="0" parTransId="{A42AACF5-EF91-476E-8FDB-9133AB455C12}" sibTransId="{33FA6B0E-7145-4CA7-A013-4FD42C67E969}"/>
    <dgm:cxn modelId="{900F6F14-518A-4DF9-9B44-3AD80BCC9FA6}" type="presOf" srcId="{C724538E-3CC9-4AE7-92F9-C908A83C8489}" destId="{49E61CF9-6916-4763-BEFB-BF660CDD4690}" srcOrd="0" destOrd="0" presId="urn:microsoft.com/office/officeart/2005/8/layout/vList5"/>
    <dgm:cxn modelId="{E9FAB034-FC26-4AA1-879C-3204FA21F79F}" srcId="{D7A3D113-B5A5-4529-8D79-938D698B5837}" destId="{C724538E-3CC9-4AE7-92F9-C908A83C8489}" srcOrd="6" destOrd="0" parTransId="{F44917FC-FF84-4DF7-946F-1264175EE6DC}" sibTransId="{4E4D0B89-A714-4C7B-A965-5291BE661ED5}"/>
    <dgm:cxn modelId="{026F933A-E94F-4ECA-ABD9-890397F53617}" type="presOf" srcId="{D8AD3F18-C949-436B-B300-CAA0B4C5F82D}" destId="{CDA894C6-3692-4475-8E20-6D86C2F9D77E}" srcOrd="0" destOrd="0" presId="urn:microsoft.com/office/officeart/2005/8/layout/vList5"/>
    <dgm:cxn modelId="{77741C46-EB8B-462D-B2E7-7FBC51548576}" type="presOf" srcId="{1ACE3F0A-DC9F-454E-9C80-F15EADA75BAB}" destId="{23C48C6A-5A20-45AB-B490-8DDE136331F4}" srcOrd="0" destOrd="0" presId="urn:microsoft.com/office/officeart/2005/8/layout/vList5"/>
    <dgm:cxn modelId="{C8E8AB71-E4DE-431C-8EF7-E4F81AC2BCD1}" type="presOf" srcId="{4CD884FA-326C-4F43-916D-85E04FBD3448}" destId="{3BDADF6A-73BF-4DD7-A275-9E8A16F73D44}" srcOrd="0" destOrd="0" presId="urn:microsoft.com/office/officeart/2005/8/layout/vList5"/>
    <dgm:cxn modelId="{4E76AA76-2BE9-4018-80CC-44B3F08AF798}" srcId="{D7A3D113-B5A5-4529-8D79-938D698B5837}" destId="{AEB9F54B-E7CA-4987-8B8F-3939E52D10F7}" srcOrd="3" destOrd="0" parTransId="{6045C63C-6872-443F-9384-88FEB5ABCAA4}" sibTransId="{03500AD6-22CA-47F6-B00D-5091C7971BA5}"/>
    <dgm:cxn modelId="{F9A0497C-2874-4E94-8934-89DB20A8C53A}" srcId="{D7A3D113-B5A5-4529-8D79-938D698B5837}" destId="{1D4FB068-D281-424C-958E-A3E80B911488}" srcOrd="7" destOrd="0" parTransId="{E9F172C0-80AF-45F7-A7DE-D264926BCF51}" sibTransId="{6CF3F64A-22F3-4308-8405-D71A5954AE3F}"/>
    <dgm:cxn modelId="{6AB5CA80-DA10-4377-97DD-6BBB4B7A726F}" srcId="{D7A3D113-B5A5-4529-8D79-938D698B5837}" destId="{4CD884FA-326C-4F43-916D-85E04FBD3448}" srcOrd="2" destOrd="0" parTransId="{0F389DCE-889E-4DF7-BA0F-0538A66D48FE}" sibTransId="{2E4208C6-3548-42A3-AD3C-9FEBF2CDB9E0}"/>
    <dgm:cxn modelId="{E7B837A4-B885-4826-A38A-B7C7C5114D66}" type="presOf" srcId="{AEB9F54B-E7CA-4987-8B8F-3939E52D10F7}" destId="{9043D338-90BE-4775-A48A-CE017FEB71DD}" srcOrd="0" destOrd="0" presId="urn:microsoft.com/office/officeart/2005/8/layout/vList5"/>
    <dgm:cxn modelId="{CD4A7FA6-9CA7-47B7-B0CB-DA37C53CE99A}" srcId="{D7A3D113-B5A5-4529-8D79-938D698B5837}" destId="{9BEBD14B-2EFF-4492-B67B-EB48E18D9152}" srcOrd="5" destOrd="0" parTransId="{871131AB-B8EA-43B9-A251-B0599006A7D4}" sibTransId="{76331589-A6F7-4362-A9DC-73360BBA213B}"/>
    <dgm:cxn modelId="{C4A903A9-6344-489F-87B6-E90E1F9C3A22}" type="presOf" srcId="{D7A3D113-B5A5-4529-8D79-938D698B5837}" destId="{D2A8A20E-1B28-4389-9F48-85F5C2210001}" srcOrd="0" destOrd="0" presId="urn:microsoft.com/office/officeart/2005/8/layout/vList5"/>
    <dgm:cxn modelId="{C5B19DAE-3120-409E-A83A-091B3E7D417D}" type="presOf" srcId="{6A3BA635-9923-4EFA-B1FB-EC11DD0F8493}" destId="{D4037FD8-A3DD-4C16-BB09-090B12D8637E}" srcOrd="0" destOrd="0" presId="urn:microsoft.com/office/officeart/2005/8/layout/vList5"/>
    <dgm:cxn modelId="{A58CF9CF-439B-4901-B845-3039913D57C0}" srcId="{D7A3D113-B5A5-4529-8D79-938D698B5837}" destId="{D8AD3F18-C949-436B-B300-CAA0B4C5F82D}" srcOrd="1" destOrd="0" parTransId="{F01C00FE-A034-41D8-BBD6-A90F6930DDE9}" sibTransId="{88002CAD-2776-4F03-A258-DAAB3C9B4B38}"/>
    <dgm:cxn modelId="{E3B81FD3-40F1-47A8-8AC4-76110FB2C10D}" srcId="{D7A3D113-B5A5-4529-8D79-938D698B5837}" destId="{1ACE3F0A-DC9F-454E-9C80-F15EADA75BAB}" srcOrd="4" destOrd="0" parTransId="{F980402D-E239-4055-8A7E-703D02D28942}" sibTransId="{DB8D9743-48BC-4E21-B233-FF4D04B9D69C}"/>
    <dgm:cxn modelId="{FC3BFFEA-6E73-4C7F-9C12-9F76ED727364}" type="presOf" srcId="{1D4FB068-D281-424C-958E-A3E80B911488}" destId="{5A5A295C-86EF-4511-9761-A7CF2E868709}" srcOrd="0" destOrd="0" presId="urn:microsoft.com/office/officeart/2005/8/layout/vList5"/>
    <dgm:cxn modelId="{B7F2AECC-9D80-41B7-95AA-6999CE0E63C4}" type="presParOf" srcId="{D2A8A20E-1B28-4389-9F48-85F5C2210001}" destId="{ED368460-0B71-400A-9271-40FBF16FE74D}" srcOrd="0" destOrd="0" presId="urn:microsoft.com/office/officeart/2005/8/layout/vList5"/>
    <dgm:cxn modelId="{5A754AB9-0950-4AC2-8F81-C9334055A6C6}" type="presParOf" srcId="{ED368460-0B71-400A-9271-40FBF16FE74D}" destId="{D4037FD8-A3DD-4C16-BB09-090B12D8637E}" srcOrd="0" destOrd="0" presId="urn:microsoft.com/office/officeart/2005/8/layout/vList5"/>
    <dgm:cxn modelId="{922F9B8E-7C4F-40BB-8DDC-B11E3B68D47E}" type="presParOf" srcId="{D2A8A20E-1B28-4389-9F48-85F5C2210001}" destId="{336B46B2-6012-4DDA-AF6C-C41374334FB3}" srcOrd="1" destOrd="0" presId="urn:microsoft.com/office/officeart/2005/8/layout/vList5"/>
    <dgm:cxn modelId="{74C3258C-DF40-4716-8068-7770216DDBB7}" type="presParOf" srcId="{D2A8A20E-1B28-4389-9F48-85F5C2210001}" destId="{B32F3477-AABF-44C7-95FD-34673FB2F6DF}" srcOrd="2" destOrd="0" presId="urn:microsoft.com/office/officeart/2005/8/layout/vList5"/>
    <dgm:cxn modelId="{4C5C100D-B637-4C18-9636-C08AEB075D89}" type="presParOf" srcId="{B32F3477-AABF-44C7-95FD-34673FB2F6DF}" destId="{CDA894C6-3692-4475-8E20-6D86C2F9D77E}" srcOrd="0" destOrd="0" presId="urn:microsoft.com/office/officeart/2005/8/layout/vList5"/>
    <dgm:cxn modelId="{1450B6B2-96F1-4069-8B42-36B170AFDA06}" type="presParOf" srcId="{D2A8A20E-1B28-4389-9F48-85F5C2210001}" destId="{DB0E7746-2ADA-439F-87E5-79B3C14287C2}" srcOrd="3" destOrd="0" presId="urn:microsoft.com/office/officeart/2005/8/layout/vList5"/>
    <dgm:cxn modelId="{763A064F-CC1D-4915-B374-6DBBFAD1578B}" type="presParOf" srcId="{D2A8A20E-1B28-4389-9F48-85F5C2210001}" destId="{2A5A09AE-A960-4B86-AD04-2C41626ACAE2}" srcOrd="4" destOrd="0" presId="urn:microsoft.com/office/officeart/2005/8/layout/vList5"/>
    <dgm:cxn modelId="{053D6ED6-3E48-416B-88F4-C4447F323F59}" type="presParOf" srcId="{2A5A09AE-A960-4B86-AD04-2C41626ACAE2}" destId="{3BDADF6A-73BF-4DD7-A275-9E8A16F73D44}" srcOrd="0" destOrd="0" presId="urn:microsoft.com/office/officeart/2005/8/layout/vList5"/>
    <dgm:cxn modelId="{D1546E99-639E-4AD0-ABE7-2C1F7C4831A9}" type="presParOf" srcId="{D2A8A20E-1B28-4389-9F48-85F5C2210001}" destId="{D70A570E-2B4D-41F8-9D89-4F3870CAF34A}" srcOrd="5" destOrd="0" presId="urn:microsoft.com/office/officeart/2005/8/layout/vList5"/>
    <dgm:cxn modelId="{60E4468B-5D28-4721-9475-5C54101C6F1D}" type="presParOf" srcId="{D2A8A20E-1B28-4389-9F48-85F5C2210001}" destId="{BADA6902-3C61-4FD5-8438-E054575B8A58}" srcOrd="6" destOrd="0" presId="urn:microsoft.com/office/officeart/2005/8/layout/vList5"/>
    <dgm:cxn modelId="{D93EE3D2-7CC7-4697-AC8B-E2E9AE665359}" type="presParOf" srcId="{BADA6902-3C61-4FD5-8438-E054575B8A58}" destId="{9043D338-90BE-4775-A48A-CE017FEB71DD}" srcOrd="0" destOrd="0" presId="urn:microsoft.com/office/officeart/2005/8/layout/vList5"/>
    <dgm:cxn modelId="{46A5329C-291F-4041-9464-9FA9F3C67529}" type="presParOf" srcId="{D2A8A20E-1B28-4389-9F48-85F5C2210001}" destId="{375676BD-6257-4098-8981-AC61C2403DC7}" srcOrd="7" destOrd="0" presId="urn:microsoft.com/office/officeart/2005/8/layout/vList5"/>
    <dgm:cxn modelId="{4665D1E2-6772-46AE-A2BB-9F79DE1227DB}" type="presParOf" srcId="{D2A8A20E-1B28-4389-9F48-85F5C2210001}" destId="{C57361FE-ABAA-4093-835E-3D954F8F16BE}" srcOrd="8" destOrd="0" presId="urn:microsoft.com/office/officeart/2005/8/layout/vList5"/>
    <dgm:cxn modelId="{424B55F2-E5A4-4216-8308-5E71A93CA281}" type="presParOf" srcId="{C57361FE-ABAA-4093-835E-3D954F8F16BE}" destId="{23C48C6A-5A20-45AB-B490-8DDE136331F4}" srcOrd="0" destOrd="0" presId="urn:microsoft.com/office/officeart/2005/8/layout/vList5"/>
    <dgm:cxn modelId="{645F0F23-799D-4EB9-A23E-68D311A25FFE}" type="presParOf" srcId="{D2A8A20E-1B28-4389-9F48-85F5C2210001}" destId="{A5B78EB4-7B97-4CDD-A152-85343FCDF3F3}" srcOrd="9" destOrd="0" presId="urn:microsoft.com/office/officeart/2005/8/layout/vList5"/>
    <dgm:cxn modelId="{9058D57E-3C0C-472F-A123-951D9F5DA6FE}" type="presParOf" srcId="{D2A8A20E-1B28-4389-9F48-85F5C2210001}" destId="{7C655BE4-C26E-4233-8C2E-114A55CCEF20}" srcOrd="10" destOrd="0" presId="urn:microsoft.com/office/officeart/2005/8/layout/vList5"/>
    <dgm:cxn modelId="{B1544AC4-04BF-4C65-AA31-D5C719573402}" type="presParOf" srcId="{7C655BE4-C26E-4233-8C2E-114A55CCEF20}" destId="{29D00259-2B2C-4A36-9A1B-9B02DE560732}" srcOrd="0" destOrd="0" presId="urn:microsoft.com/office/officeart/2005/8/layout/vList5"/>
    <dgm:cxn modelId="{25993AE9-A9BC-498C-9594-E78F97DEF373}" type="presParOf" srcId="{D2A8A20E-1B28-4389-9F48-85F5C2210001}" destId="{6B79C490-279C-4DBD-96D2-A62D522A139B}" srcOrd="11" destOrd="0" presId="urn:microsoft.com/office/officeart/2005/8/layout/vList5"/>
    <dgm:cxn modelId="{438DBA0E-F515-45CD-AC2E-C56DCF49C451}" type="presParOf" srcId="{D2A8A20E-1B28-4389-9F48-85F5C2210001}" destId="{95E854F2-2D12-4FA8-959F-9EB3570F4E42}" srcOrd="12" destOrd="0" presId="urn:microsoft.com/office/officeart/2005/8/layout/vList5"/>
    <dgm:cxn modelId="{6B6EDB7E-6206-4B27-A6B8-E6EBE223DA35}" type="presParOf" srcId="{95E854F2-2D12-4FA8-959F-9EB3570F4E42}" destId="{49E61CF9-6916-4763-BEFB-BF660CDD4690}" srcOrd="0" destOrd="0" presId="urn:microsoft.com/office/officeart/2005/8/layout/vList5"/>
    <dgm:cxn modelId="{C86B9CF3-0146-4B07-9A5A-9E3770BAA54C}" type="presParOf" srcId="{D2A8A20E-1B28-4389-9F48-85F5C2210001}" destId="{0DA3CD8C-8119-4C25-829F-92A62B482B8D}" srcOrd="13" destOrd="0" presId="urn:microsoft.com/office/officeart/2005/8/layout/vList5"/>
    <dgm:cxn modelId="{AF58DF1C-7963-4A78-983B-CB046547B2A0}" type="presParOf" srcId="{D2A8A20E-1B28-4389-9F48-85F5C2210001}" destId="{73A2BA46-5F72-4AD5-BFFB-072A849E642B}" srcOrd="14" destOrd="0" presId="urn:microsoft.com/office/officeart/2005/8/layout/vList5"/>
    <dgm:cxn modelId="{FF778771-688B-4CFD-B2D1-928B9679DC71}" type="presParOf" srcId="{73A2BA46-5F72-4AD5-BFFB-072A849E642B}" destId="{5A5A295C-86EF-4511-9761-A7CF2E868709}" srcOrd="0"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B431553-5147-4C6E-82BA-16B7D26DB5DE}"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SE"/>
        </a:p>
      </dgm:t>
    </dgm:pt>
    <dgm:pt modelId="{73293EF9-3BE7-4C2E-9E11-19A9FFC52915}">
      <dgm:prSet/>
      <dgm:spPr>
        <a:solidFill>
          <a:schemeClr val="bg1">
            <a:lumMod val="50000"/>
          </a:schemeClr>
        </a:solidFill>
      </dgm:spPr>
      <dgm:t>
        <a:bodyPr/>
        <a:lstStyle/>
        <a:p>
          <a:r>
            <a:rPr lang="en-GB" b="0"/>
            <a:t>Marketing</a:t>
          </a:r>
          <a:endParaRPr lang="en-SE" b="0"/>
        </a:p>
      </dgm:t>
    </dgm:pt>
    <dgm:pt modelId="{61FDDC5F-9489-4C03-9092-C19FB47A6311}" type="parTrans" cxnId="{4C93154D-E03F-434A-8E09-F0E20086C767}">
      <dgm:prSet/>
      <dgm:spPr/>
      <dgm:t>
        <a:bodyPr/>
        <a:lstStyle/>
        <a:p>
          <a:endParaRPr lang="en-SE"/>
        </a:p>
      </dgm:t>
    </dgm:pt>
    <dgm:pt modelId="{7F83C455-C577-43BC-9182-4144FE9F2472}" type="sibTrans" cxnId="{4C93154D-E03F-434A-8E09-F0E20086C767}">
      <dgm:prSet/>
      <dgm:spPr/>
      <dgm:t>
        <a:bodyPr/>
        <a:lstStyle/>
        <a:p>
          <a:endParaRPr lang="en-SE"/>
        </a:p>
      </dgm:t>
    </dgm:pt>
    <dgm:pt modelId="{0339FC5A-F7F4-46C0-968F-1BA7633819A4}">
      <dgm:prSet/>
      <dgm:spPr>
        <a:solidFill>
          <a:schemeClr val="bg1">
            <a:lumMod val="50000"/>
          </a:schemeClr>
        </a:solidFill>
      </dgm:spPr>
      <dgm:t>
        <a:bodyPr/>
        <a:lstStyle/>
        <a:p>
          <a:r>
            <a:rPr lang="en-GB" b="0" dirty="0"/>
            <a:t>Finance</a:t>
          </a:r>
          <a:endParaRPr lang="en-SE" b="0" dirty="0"/>
        </a:p>
      </dgm:t>
    </dgm:pt>
    <dgm:pt modelId="{30B4BE6C-95BA-4222-9D40-43ABBD21D7A1}" type="parTrans" cxnId="{A2B5DD27-CC8A-4782-AE95-0D9CE29CFAC7}">
      <dgm:prSet/>
      <dgm:spPr/>
      <dgm:t>
        <a:bodyPr/>
        <a:lstStyle/>
        <a:p>
          <a:endParaRPr lang="en-SE"/>
        </a:p>
      </dgm:t>
    </dgm:pt>
    <dgm:pt modelId="{C034BA83-09A0-4C2B-B950-4E91EDD16C7E}" type="sibTrans" cxnId="{A2B5DD27-CC8A-4782-AE95-0D9CE29CFAC7}">
      <dgm:prSet/>
      <dgm:spPr/>
      <dgm:t>
        <a:bodyPr/>
        <a:lstStyle/>
        <a:p>
          <a:endParaRPr lang="en-SE"/>
        </a:p>
      </dgm:t>
    </dgm:pt>
    <dgm:pt modelId="{3115FBDF-6796-4E76-828C-576342BF530D}">
      <dgm:prSet/>
      <dgm:spPr>
        <a:solidFill>
          <a:schemeClr val="bg1">
            <a:lumMod val="50000"/>
          </a:schemeClr>
        </a:solidFill>
      </dgm:spPr>
      <dgm:t>
        <a:bodyPr/>
        <a:lstStyle/>
        <a:p>
          <a:r>
            <a:rPr lang="en-GB" b="0" dirty="0"/>
            <a:t>Healthcare</a:t>
          </a:r>
          <a:endParaRPr lang="en-SE" b="0" dirty="0"/>
        </a:p>
      </dgm:t>
    </dgm:pt>
    <dgm:pt modelId="{D2F80E50-234F-4327-9123-31A74E73D948}" type="parTrans" cxnId="{CA35980D-CFF7-4558-8A85-06347638808A}">
      <dgm:prSet/>
      <dgm:spPr/>
      <dgm:t>
        <a:bodyPr/>
        <a:lstStyle/>
        <a:p>
          <a:endParaRPr lang="en-SE"/>
        </a:p>
      </dgm:t>
    </dgm:pt>
    <dgm:pt modelId="{23ECF84E-186E-4160-A1D6-A66649BDF7EF}" type="sibTrans" cxnId="{CA35980D-CFF7-4558-8A85-06347638808A}">
      <dgm:prSet/>
      <dgm:spPr/>
      <dgm:t>
        <a:bodyPr/>
        <a:lstStyle/>
        <a:p>
          <a:endParaRPr lang="en-SE"/>
        </a:p>
      </dgm:t>
    </dgm:pt>
    <dgm:pt modelId="{F9923D5A-CDC7-4BA0-BD41-0DE14495A549}">
      <dgm:prSet/>
      <dgm:spPr>
        <a:solidFill>
          <a:schemeClr val="bg1">
            <a:lumMod val="50000"/>
          </a:schemeClr>
        </a:solidFill>
      </dgm:spPr>
      <dgm:t>
        <a:bodyPr/>
        <a:lstStyle/>
        <a:p>
          <a:r>
            <a:rPr lang="en-GB" b="0"/>
            <a:t>Retail</a:t>
          </a:r>
          <a:endParaRPr lang="en-SE" b="0"/>
        </a:p>
      </dgm:t>
    </dgm:pt>
    <dgm:pt modelId="{18C55850-DAC0-41EF-9D49-ED3FCA4C1232}" type="parTrans" cxnId="{2B71D0F5-CA93-4A87-AF81-C1C37A607BA2}">
      <dgm:prSet/>
      <dgm:spPr/>
      <dgm:t>
        <a:bodyPr/>
        <a:lstStyle/>
        <a:p>
          <a:endParaRPr lang="en-SE"/>
        </a:p>
      </dgm:t>
    </dgm:pt>
    <dgm:pt modelId="{9FB47527-315F-4D58-961C-5D93BCC6A7E6}" type="sibTrans" cxnId="{2B71D0F5-CA93-4A87-AF81-C1C37A607BA2}">
      <dgm:prSet/>
      <dgm:spPr/>
      <dgm:t>
        <a:bodyPr/>
        <a:lstStyle/>
        <a:p>
          <a:endParaRPr lang="en-SE"/>
        </a:p>
      </dgm:t>
    </dgm:pt>
    <dgm:pt modelId="{1F7AF734-DE48-49B7-9A21-76E647739583}">
      <dgm:prSet/>
      <dgm:spPr>
        <a:solidFill>
          <a:schemeClr val="bg1">
            <a:lumMod val="50000"/>
          </a:schemeClr>
        </a:solidFill>
      </dgm:spPr>
      <dgm:t>
        <a:bodyPr/>
        <a:lstStyle/>
        <a:p>
          <a:r>
            <a:rPr lang="en-GB" b="0"/>
            <a:t>Operations</a:t>
          </a:r>
          <a:endParaRPr lang="en-SE" b="0"/>
        </a:p>
      </dgm:t>
    </dgm:pt>
    <dgm:pt modelId="{802783DD-1A01-4BE6-B6C7-956684825E90}" type="parTrans" cxnId="{15F9EE2D-84EF-4785-958E-4FB80B733F83}">
      <dgm:prSet/>
      <dgm:spPr/>
      <dgm:t>
        <a:bodyPr/>
        <a:lstStyle/>
        <a:p>
          <a:endParaRPr lang="en-SE"/>
        </a:p>
      </dgm:t>
    </dgm:pt>
    <dgm:pt modelId="{70853C97-6D74-43B8-BC34-94B8AE6906E9}" type="sibTrans" cxnId="{15F9EE2D-84EF-4785-958E-4FB80B733F83}">
      <dgm:prSet/>
      <dgm:spPr/>
      <dgm:t>
        <a:bodyPr/>
        <a:lstStyle/>
        <a:p>
          <a:endParaRPr lang="en-SE"/>
        </a:p>
      </dgm:t>
    </dgm:pt>
    <dgm:pt modelId="{A565F3DE-47AD-4283-AB32-DD549171D56B}" type="pres">
      <dgm:prSet presAssocID="{9B431553-5147-4C6E-82BA-16B7D26DB5DE}" presName="Name0" presStyleCnt="0">
        <dgm:presLayoutVars>
          <dgm:dir/>
          <dgm:animLvl val="lvl"/>
          <dgm:resizeHandles val="exact"/>
        </dgm:presLayoutVars>
      </dgm:prSet>
      <dgm:spPr/>
    </dgm:pt>
    <dgm:pt modelId="{F252352F-E7C8-4A9B-B9EA-1FB58E8738E1}" type="pres">
      <dgm:prSet presAssocID="{73293EF9-3BE7-4C2E-9E11-19A9FFC52915}" presName="linNode" presStyleCnt="0"/>
      <dgm:spPr/>
    </dgm:pt>
    <dgm:pt modelId="{616936C9-8961-4ED7-9213-75833E2D243E}" type="pres">
      <dgm:prSet presAssocID="{73293EF9-3BE7-4C2E-9E11-19A9FFC52915}" presName="parentText" presStyleLbl="node1" presStyleIdx="0" presStyleCnt="5" custScaleX="185061">
        <dgm:presLayoutVars>
          <dgm:chMax val="1"/>
          <dgm:bulletEnabled val="1"/>
        </dgm:presLayoutVars>
      </dgm:prSet>
      <dgm:spPr/>
    </dgm:pt>
    <dgm:pt modelId="{9D5682CD-178A-43D7-83EC-5FA7A9BABCFC}" type="pres">
      <dgm:prSet presAssocID="{7F83C455-C577-43BC-9182-4144FE9F2472}" presName="sp" presStyleCnt="0"/>
      <dgm:spPr/>
    </dgm:pt>
    <dgm:pt modelId="{43B70110-53B6-4F19-92E9-65450A5226E0}" type="pres">
      <dgm:prSet presAssocID="{0339FC5A-F7F4-46C0-968F-1BA7633819A4}" presName="linNode" presStyleCnt="0"/>
      <dgm:spPr/>
    </dgm:pt>
    <dgm:pt modelId="{B1F0FAEC-9B61-464E-9A76-8F0BB8D3BDDE}" type="pres">
      <dgm:prSet presAssocID="{0339FC5A-F7F4-46C0-968F-1BA7633819A4}" presName="parentText" presStyleLbl="node1" presStyleIdx="1" presStyleCnt="5" custScaleX="185061">
        <dgm:presLayoutVars>
          <dgm:chMax val="1"/>
          <dgm:bulletEnabled val="1"/>
        </dgm:presLayoutVars>
      </dgm:prSet>
      <dgm:spPr/>
    </dgm:pt>
    <dgm:pt modelId="{CBF75724-F37B-4E37-B382-8B81C2962014}" type="pres">
      <dgm:prSet presAssocID="{C034BA83-09A0-4C2B-B950-4E91EDD16C7E}" presName="sp" presStyleCnt="0"/>
      <dgm:spPr/>
    </dgm:pt>
    <dgm:pt modelId="{91A43B8E-93E0-4AA7-A752-DCD2E7561A12}" type="pres">
      <dgm:prSet presAssocID="{3115FBDF-6796-4E76-828C-576342BF530D}" presName="linNode" presStyleCnt="0"/>
      <dgm:spPr/>
    </dgm:pt>
    <dgm:pt modelId="{EF0EA8AE-6892-46AD-9FBF-2B43559B4C72}" type="pres">
      <dgm:prSet presAssocID="{3115FBDF-6796-4E76-828C-576342BF530D}" presName="parentText" presStyleLbl="node1" presStyleIdx="2" presStyleCnt="5" custScaleX="185061">
        <dgm:presLayoutVars>
          <dgm:chMax val="1"/>
          <dgm:bulletEnabled val="1"/>
        </dgm:presLayoutVars>
      </dgm:prSet>
      <dgm:spPr/>
    </dgm:pt>
    <dgm:pt modelId="{DE8E3EEB-2F36-4169-B08B-58E016C42555}" type="pres">
      <dgm:prSet presAssocID="{23ECF84E-186E-4160-A1D6-A66649BDF7EF}" presName="sp" presStyleCnt="0"/>
      <dgm:spPr/>
    </dgm:pt>
    <dgm:pt modelId="{2ECACA74-4A8A-4566-A603-1A82E91F5803}" type="pres">
      <dgm:prSet presAssocID="{F9923D5A-CDC7-4BA0-BD41-0DE14495A549}" presName="linNode" presStyleCnt="0"/>
      <dgm:spPr/>
    </dgm:pt>
    <dgm:pt modelId="{05A50CB9-0EB1-4B32-8339-8DB860742A71}" type="pres">
      <dgm:prSet presAssocID="{F9923D5A-CDC7-4BA0-BD41-0DE14495A549}" presName="parentText" presStyleLbl="node1" presStyleIdx="3" presStyleCnt="5" custScaleX="185061">
        <dgm:presLayoutVars>
          <dgm:chMax val="1"/>
          <dgm:bulletEnabled val="1"/>
        </dgm:presLayoutVars>
      </dgm:prSet>
      <dgm:spPr/>
    </dgm:pt>
    <dgm:pt modelId="{6A295961-221A-4C93-BCD1-AFFB7FB5062B}" type="pres">
      <dgm:prSet presAssocID="{9FB47527-315F-4D58-961C-5D93BCC6A7E6}" presName="sp" presStyleCnt="0"/>
      <dgm:spPr/>
    </dgm:pt>
    <dgm:pt modelId="{3BDB56D0-3ECD-4158-9D5F-4D709255EA56}" type="pres">
      <dgm:prSet presAssocID="{1F7AF734-DE48-49B7-9A21-76E647739583}" presName="linNode" presStyleCnt="0"/>
      <dgm:spPr/>
    </dgm:pt>
    <dgm:pt modelId="{6CD9194E-9FB1-4710-99E5-DD91B9430475}" type="pres">
      <dgm:prSet presAssocID="{1F7AF734-DE48-49B7-9A21-76E647739583}" presName="parentText" presStyleLbl="node1" presStyleIdx="4" presStyleCnt="5" custScaleX="185061">
        <dgm:presLayoutVars>
          <dgm:chMax val="1"/>
          <dgm:bulletEnabled val="1"/>
        </dgm:presLayoutVars>
      </dgm:prSet>
      <dgm:spPr/>
    </dgm:pt>
  </dgm:ptLst>
  <dgm:cxnLst>
    <dgm:cxn modelId="{B3A5840B-F566-49A7-B1CC-5E87847F9D86}" type="presOf" srcId="{73293EF9-3BE7-4C2E-9E11-19A9FFC52915}" destId="{616936C9-8961-4ED7-9213-75833E2D243E}" srcOrd="0" destOrd="0" presId="urn:microsoft.com/office/officeart/2005/8/layout/vList5"/>
    <dgm:cxn modelId="{CA35980D-CFF7-4558-8A85-06347638808A}" srcId="{9B431553-5147-4C6E-82BA-16B7D26DB5DE}" destId="{3115FBDF-6796-4E76-828C-576342BF530D}" srcOrd="2" destOrd="0" parTransId="{D2F80E50-234F-4327-9123-31A74E73D948}" sibTransId="{23ECF84E-186E-4160-A1D6-A66649BDF7EF}"/>
    <dgm:cxn modelId="{C8214C13-1E44-4385-B33A-B880CA2F882E}" type="presOf" srcId="{F9923D5A-CDC7-4BA0-BD41-0DE14495A549}" destId="{05A50CB9-0EB1-4B32-8339-8DB860742A71}" srcOrd="0" destOrd="0" presId="urn:microsoft.com/office/officeart/2005/8/layout/vList5"/>
    <dgm:cxn modelId="{A2B5DD27-CC8A-4782-AE95-0D9CE29CFAC7}" srcId="{9B431553-5147-4C6E-82BA-16B7D26DB5DE}" destId="{0339FC5A-F7F4-46C0-968F-1BA7633819A4}" srcOrd="1" destOrd="0" parTransId="{30B4BE6C-95BA-4222-9D40-43ABBD21D7A1}" sibTransId="{C034BA83-09A0-4C2B-B950-4E91EDD16C7E}"/>
    <dgm:cxn modelId="{15F9EE2D-84EF-4785-958E-4FB80B733F83}" srcId="{9B431553-5147-4C6E-82BA-16B7D26DB5DE}" destId="{1F7AF734-DE48-49B7-9A21-76E647739583}" srcOrd="4" destOrd="0" parTransId="{802783DD-1A01-4BE6-B6C7-956684825E90}" sibTransId="{70853C97-6D74-43B8-BC34-94B8AE6906E9}"/>
    <dgm:cxn modelId="{827D3940-EBB6-4BE9-947C-6C277AA89A90}" type="presOf" srcId="{9B431553-5147-4C6E-82BA-16B7D26DB5DE}" destId="{A565F3DE-47AD-4283-AB32-DD549171D56B}" srcOrd="0" destOrd="0" presId="urn:microsoft.com/office/officeart/2005/8/layout/vList5"/>
    <dgm:cxn modelId="{4C93154D-E03F-434A-8E09-F0E20086C767}" srcId="{9B431553-5147-4C6E-82BA-16B7D26DB5DE}" destId="{73293EF9-3BE7-4C2E-9E11-19A9FFC52915}" srcOrd="0" destOrd="0" parTransId="{61FDDC5F-9489-4C03-9092-C19FB47A6311}" sibTransId="{7F83C455-C577-43BC-9182-4144FE9F2472}"/>
    <dgm:cxn modelId="{47FD4579-1CF9-4C71-A66D-FB70C4803907}" type="presOf" srcId="{0339FC5A-F7F4-46C0-968F-1BA7633819A4}" destId="{B1F0FAEC-9B61-464E-9A76-8F0BB8D3BDDE}" srcOrd="0" destOrd="0" presId="urn:microsoft.com/office/officeart/2005/8/layout/vList5"/>
    <dgm:cxn modelId="{48524CBF-6BE5-431A-877F-0B598A3B56D0}" type="presOf" srcId="{1F7AF734-DE48-49B7-9A21-76E647739583}" destId="{6CD9194E-9FB1-4710-99E5-DD91B9430475}" srcOrd="0" destOrd="0" presId="urn:microsoft.com/office/officeart/2005/8/layout/vList5"/>
    <dgm:cxn modelId="{7A86B5D7-C8E5-4B7D-AF87-80D2C41CB652}" type="presOf" srcId="{3115FBDF-6796-4E76-828C-576342BF530D}" destId="{EF0EA8AE-6892-46AD-9FBF-2B43559B4C72}" srcOrd="0" destOrd="0" presId="urn:microsoft.com/office/officeart/2005/8/layout/vList5"/>
    <dgm:cxn modelId="{2B71D0F5-CA93-4A87-AF81-C1C37A607BA2}" srcId="{9B431553-5147-4C6E-82BA-16B7D26DB5DE}" destId="{F9923D5A-CDC7-4BA0-BD41-0DE14495A549}" srcOrd="3" destOrd="0" parTransId="{18C55850-DAC0-41EF-9D49-ED3FCA4C1232}" sibTransId="{9FB47527-315F-4D58-961C-5D93BCC6A7E6}"/>
    <dgm:cxn modelId="{026D3DA4-E010-464B-8A49-8BBFFA4ED751}" type="presParOf" srcId="{A565F3DE-47AD-4283-AB32-DD549171D56B}" destId="{F252352F-E7C8-4A9B-B9EA-1FB58E8738E1}" srcOrd="0" destOrd="0" presId="urn:microsoft.com/office/officeart/2005/8/layout/vList5"/>
    <dgm:cxn modelId="{A52DBB02-5A3F-4DD4-8625-F33F425CA9D6}" type="presParOf" srcId="{F252352F-E7C8-4A9B-B9EA-1FB58E8738E1}" destId="{616936C9-8961-4ED7-9213-75833E2D243E}" srcOrd="0" destOrd="0" presId="urn:microsoft.com/office/officeart/2005/8/layout/vList5"/>
    <dgm:cxn modelId="{677614D0-99DB-4CAD-9E94-8E6667AEAA9A}" type="presParOf" srcId="{A565F3DE-47AD-4283-AB32-DD549171D56B}" destId="{9D5682CD-178A-43D7-83EC-5FA7A9BABCFC}" srcOrd="1" destOrd="0" presId="urn:microsoft.com/office/officeart/2005/8/layout/vList5"/>
    <dgm:cxn modelId="{805EDF8F-678D-4673-83F5-626F6B61C63C}" type="presParOf" srcId="{A565F3DE-47AD-4283-AB32-DD549171D56B}" destId="{43B70110-53B6-4F19-92E9-65450A5226E0}" srcOrd="2" destOrd="0" presId="urn:microsoft.com/office/officeart/2005/8/layout/vList5"/>
    <dgm:cxn modelId="{82136463-194D-45DB-9F81-CC34DC0EF387}" type="presParOf" srcId="{43B70110-53B6-4F19-92E9-65450A5226E0}" destId="{B1F0FAEC-9B61-464E-9A76-8F0BB8D3BDDE}" srcOrd="0" destOrd="0" presId="urn:microsoft.com/office/officeart/2005/8/layout/vList5"/>
    <dgm:cxn modelId="{7DD0240D-6B9F-4676-BB43-8F988095C27A}" type="presParOf" srcId="{A565F3DE-47AD-4283-AB32-DD549171D56B}" destId="{CBF75724-F37B-4E37-B382-8B81C2962014}" srcOrd="3" destOrd="0" presId="urn:microsoft.com/office/officeart/2005/8/layout/vList5"/>
    <dgm:cxn modelId="{4AD0543D-8E1D-4B78-9FA2-0222BF684002}" type="presParOf" srcId="{A565F3DE-47AD-4283-AB32-DD549171D56B}" destId="{91A43B8E-93E0-4AA7-A752-DCD2E7561A12}" srcOrd="4" destOrd="0" presId="urn:microsoft.com/office/officeart/2005/8/layout/vList5"/>
    <dgm:cxn modelId="{7DCEF191-A7E4-475E-A31C-0DF23A19972B}" type="presParOf" srcId="{91A43B8E-93E0-4AA7-A752-DCD2E7561A12}" destId="{EF0EA8AE-6892-46AD-9FBF-2B43559B4C72}" srcOrd="0" destOrd="0" presId="urn:microsoft.com/office/officeart/2005/8/layout/vList5"/>
    <dgm:cxn modelId="{F48477EC-218C-4DD3-A166-174A443362DF}" type="presParOf" srcId="{A565F3DE-47AD-4283-AB32-DD549171D56B}" destId="{DE8E3EEB-2F36-4169-B08B-58E016C42555}" srcOrd="5" destOrd="0" presId="urn:microsoft.com/office/officeart/2005/8/layout/vList5"/>
    <dgm:cxn modelId="{437ED604-283E-43CE-86D3-7A0E9F769C3E}" type="presParOf" srcId="{A565F3DE-47AD-4283-AB32-DD549171D56B}" destId="{2ECACA74-4A8A-4566-A603-1A82E91F5803}" srcOrd="6" destOrd="0" presId="urn:microsoft.com/office/officeart/2005/8/layout/vList5"/>
    <dgm:cxn modelId="{00BD67E9-DDBF-46B9-96A7-9299F9CEFC9E}" type="presParOf" srcId="{2ECACA74-4A8A-4566-A603-1A82E91F5803}" destId="{05A50CB9-0EB1-4B32-8339-8DB860742A71}" srcOrd="0" destOrd="0" presId="urn:microsoft.com/office/officeart/2005/8/layout/vList5"/>
    <dgm:cxn modelId="{F744E92F-11C1-4025-8D3A-E1C7E3903697}" type="presParOf" srcId="{A565F3DE-47AD-4283-AB32-DD549171D56B}" destId="{6A295961-221A-4C93-BCD1-AFFB7FB5062B}" srcOrd="7" destOrd="0" presId="urn:microsoft.com/office/officeart/2005/8/layout/vList5"/>
    <dgm:cxn modelId="{FC2AF403-2528-4F09-8706-AB13DBEEF37C}" type="presParOf" srcId="{A565F3DE-47AD-4283-AB32-DD549171D56B}" destId="{3BDB56D0-3ECD-4158-9D5F-4D709255EA56}" srcOrd="8" destOrd="0" presId="urn:microsoft.com/office/officeart/2005/8/layout/vList5"/>
    <dgm:cxn modelId="{908085D9-7C4B-4E47-8A5C-6ABC50F10193}" type="presParOf" srcId="{3BDB56D0-3ECD-4158-9D5F-4D709255EA56}" destId="{6CD9194E-9FB1-4710-99E5-DD91B9430475}" srcOrd="0"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B34CBFB-6984-4520-9768-A08E7DA95A59}"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SE"/>
        </a:p>
      </dgm:t>
    </dgm:pt>
    <dgm:pt modelId="{11BDD924-75BB-4B31-AB0F-831312D8F19C}">
      <dgm:prSet/>
      <dgm:spPr>
        <a:solidFill>
          <a:schemeClr val="bg1">
            <a:lumMod val="50000"/>
          </a:schemeClr>
        </a:solidFill>
      </dgm:spPr>
      <dgm:t>
        <a:bodyPr/>
        <a:lstStyle/>
        <a:p>
          <a:r>
            <a:rPr lang="en-GB"/>
            <a:t>Decision-Making</a:t>
          </a:r>
          <a:endParaRPr lang="en-SE"/>
        </a:p>
      </dgm:t>
    </dgm:pt>
    <dgm:pt modelId="{A291BC11-7AB0-45C5-9F05-56236E96E4D9}" type="parTrans" cxnId="{0AA6B644-D0FD-40CE-A6AB-DFBF29AEF5D6}">
      <dgm:prSet/>
      <dgm:spPr/>
      <dgm:t>
        <a:bodyPr/>
        <a:lstStyle/>
        <a:p>
          <a:endParaRPr lang="en-SE"/>
        </a:p>
      </dgm:t>
    </dgm:pt>
    <dgm:pt modelId="{28DF3366-2D57-4D3D-99EE-75FB6F13C5C5}" type="sibTrans" cxnId="{0AA6B644-D0FD-40CE-A6AB-DFBF29AEF5D6}">
      <dgm:prSet/>
      <dgm:spPr/>
      <dgm:t>
        <a:bodyPr/>
        <a:lstStyle/>
        <a:p>
          <a:endParaRPr lang="en-SE"/>
        </a:p>
      </dgm:t>
    </dgm:pt>
    <dgm:pt modelId="{B2F23AE9-ADE3-45DE-89C8-8B487F26CD6B}">
      <dgm:prSet/>
      <dgm:spPr>
        <a:solidFill>
          <a:schemeClr val="bg1">
            <a:lumMod val="50000"/>
          </a:schemeClr>
        </a:solidFill>
      </dgm:spPr>
      <dgm:t>
        <a:bodyPr/>
        <a:lstStyle/>
        <a:p>
          <a:r>
            <a:rPr lang="en-GB"/>
            <a:t>Efficiency</a:t>
          </a:r>
          <a:endParaRPr lang="en-SE"/>
        </a:p>
      </dgm:t>
    </dgm:pt>
    <dgm:pt modelId="{22E968A7-5175-4D96-BB41-B86FFBA21D81}" type="parTrans" cxnId="{3999B82D-FBB2-4332-AFC7-3E6BA4E65056}">
      <dgm:prSet/>
      <dgm:spPr/>
      <dgm:t>
        <a:bodyPr/>
        <a:lstStyle/>
        <a:p>
          <a:endParaRPr lang="en-SE"/>
        </a:p>
      </dgm:t>
    </dgm:pt>
    <dgm:pt modelId="{E28D2C93-A075-4227-8636-E581BD810120}" type="sibTrans" cxnId="{3999B82D-FBB2-4332-AFC7-3E6BA4E65056}">
      <dgm:prSet/>
      <dgm:spPr/>
      <dgm:t>
        <a:bodyPr/>
        <a:lstStyle/>
        <a:p>
          <a:endParaRPr lang="en-SE"/>
        </a:p>
      </dgm:t>
    </dgm:pt>
    <dgm:pt modelId="{D684B610-3019-4A01-974C-0D409B9E46E7}">
      <dgm:prSet/>
      <dgm:spPr>
        <a:solidFill>
          <a:schemeClr val="bg1">
            <a:lumMod val="50000"/>
          </a:schemeClr>
        </a:solidFill>
      </dgm:spPr>
      <dgm:t>
        <a:bodyPr/>
        <a:lstStyle/>
        <a:p>
          <a:r>
            <a:rPr lang="en-GB"/>
            <a:t>Competitiveness</a:t>
          </a:r>
          <a:endParaRPr lang="en-SE"/>
        </a:p>
      </dgm:t>
    </dgm:pt>
    <dgm:pt modelId="{E2EB0A64-036A-4EB0-A071-1E35B2DA30B9}" type="parTrans" cxnId="{54793FCC-C8E2-4E94-81B6-9A095BD3A3EA}">
      <dgm:prSet/>
      <dgm:spPr/>
      <dgm:t>
        <a:bodyPr/>
        <a:lstStyle/>
        <a:p>
          <a:endParaRPr lang="en-SE"/>
        </a:p>
      </dgm:t>
    </dgm:pt>
    <dgm:pt modelId="{B8BFC126-5990-4E2B-9E8C-5DB2C762B9C0}" type="sibTrans" cxnId="{54793FCC-C8E2-4E94-81B6-9A095BD3A3EA}">
      <dgm:prSet/>
      <dgm:spPr/>
      <dgm:t>
        <a:bodyPr/>
        <a:lstStyle/>
        <a:p>
          <a:endParaRPr lang="en-SE"/>
        </a:p>
      </dgm:t>
    </dgm:pt>
    <dgm:pt modelId="{8F63C72D-5284-47B7-858D-D0FBF86E9B54}" type="pres">
      <dgm:prSet presAssocID="{1B34CBFB-6984-4520-9768-A08E7DA95A59}" presName="Name0" presStyleCnt="0">
        <dgm:presLayoutVars>
          <dgm:dir/>
          <dgm:animLvl val="lvl"/>
          <dgm:resizeHandles val="exact"/>
        </dgm:presLayoutVars>
      </dgm:prSet>
      <dgm:spPr/>
    </dgm:pt>
    <dgm:pt modelId="{0BF0A4C9-45DE-4D76-8192-E606729F762B}" type="pres">
      <dgm:prSet presAssocID="{11BDD924-75BB-4B31-AB0F-831312D8F19C}" presName="linNode" presStyleCnt="0"/>
      <dgm:spPr/>
    </dgm:pt>
    <dgm:pt modelId="{B36D7429-F6B9-4943-A928-041BF2708BF8}" type="pres">
      <dgm:prSet presAssocID="{11BDD924-75BB-4B31-AB0F-831312D8F19C}" presName="parentText" presStyleLbl="node1" presStyleIdx="0" presStyleCnt="3">
        <dgm:presLayoutVars>
          <dgm:chMax val="1"/>
          <dgm:bulletEnabled val="1"/>
        </dgm:presLayoutVars>
      </dgm:prSet>
      <dgm:spPr/>
    </dgm:pt>
    <dgm:pt modelId="{4F02A9C4-6A49-43E4-B7E1-E6BDA96518A5}" type="pres">
      <dgm:prSet presAssocID="{28DF3366-2D57-4D3D-99EE-75FB6F13C5C5}" presName="sp" presStyleCnt="0"/>
      <dgm:spPr/>
    </dgm:pt>
    <dgm:pt modelId="{6AE91E46-ECBB-4977-B96B-13D78D3FDEA0}" type="pres">
      <dgm:prSet presAssocID="{B2F23AE9-ADE3-45DE-89C8-8B487F26CD6B}" presName="linNode" presStyleCnt="0"/>
      <dgm:spPr/>
    </dgm:pt>
    <dgm:pt modelId="{8BCB746D-2927-4710-839A-CA9E013975B2}" type="pres">
      <dgm:prSet presAssocID="{B2F23AE9-ADE3-45DE-89C8-8B487F26CD6B}" presName="parentText" presStyleLbl="node1" presStyleIdx="1" presStyleCnt="3">
        <dgm:presLayoutVars>
          <dgm:chMax val="1"/>
          <dgm:bulletEnabled val="1"/>
        </dgm:presLayoutVars>
      </dgm:prSet>
      <dgm:spPr/>
    </dgm:pt>
    <dgm:pt modelId="{F3736B98-D913-4442-8A4E-BD403C379401}" type="pres">
      <dgm:prSet presAssocID="{E28D2C93-A075-4227-8636-E581BD810120}" presName="sp" presStyleCnt="0"/>
      <dgm:spPr/>
    </dgm:pt>
    <dgm:pt modelId="{ADA4F84A-4165-4DC7-A68D-D3DE4600E2D2}" type="pres">
      <dgm:prSet presAssocID="{D684B610-3019-4A01-974C-0D409B9E46E7}" presName="linNode" presStyleCnt="0"/>
      <dgm:spPr/>
    </dgm:pt>
    <dgm:pt modelId="{FD1ACE37-EA6E-4EA9-AB83-57707FFC5E04}" type="pres">
      <dgm:prSet presAssocID="{D684B610-3019-4A01-974C-0D409B9E46E7}" presName="parentText" presStyleLbl="node1" presStyleIdx="2" presStyleCnt="3">
        <dgm:presLayoutVars>
          <dgm:chMax val="1"/>
          <dgm:bulletEnabled val="1"/>
        </dgm:presLayoutVars>
      </dgm:prSet>
      <dgm:spPr/>
    </dgm:pt>
  </dgm:ptLst>
  <dgm:cxnLst>
    <dgm:cxn modelId="{3999B82D-FBB2-4332-AFC7-3E6BA4E65056}" srcId="{1B34CBFB-6984-4520-9768-A08E7DA95A59}" destId="{B2F23AE9-ADE3-45DE-89C8-8B487F26CD6B}" srcOrd="1" destOrd="0" parTransId="{22E968A7-5175-4D96-BB41-B86FFBA21D81}" sibTransId="{E28D2C93-A075-4227-8636-E581BD810120}"/>
    <dgm:cxn modelId="{2DBC2B40-9569-46C7-9BE5-94119EA467B7}" type="presOf" srcId="{D684B610-3019-4A01-974C-0D409B9E46E7}" destId="{FD1ACE37-EA6E-4EA9-AB83-57707FFC5E04}" srcOrd="0" destOrd="0" presId="urn:microsoft.com/office/officeart/2005/8/layout/vList5"/>
    <dgm:cxn modelId="{0AA6B644-D0FD-40CE-A6AB-DFBF29AEF5D6}" srcId="{1B34CBFB-6984-4520-9768-A08E7DA95A59}" destId="{11BDD924-75BB-4B31-AB0F-831312D8F19C}" srcOrd="0" destOrd="0" parTransId="{A291BC11-7AB0-45C5-9F05-56236E96E4D9}" sibTransId="{28DF3366-2D57-4D3D-99EE-75FB6F13C5C5}"/>
    <dgm:cxn modelId="{D1AED0BA-19A3-40F2-8AB4-150B0103D10B}" type="presOf" srcId="{11BDD924-75BB-4B31-AB0F-831312D8F19C}" destId="{B36D7429-F6B9-4943-A928-041BF2708BF8}" srcOrd="0" destOrd="0" presId="urn:microsoft.com/office/officeart/2005/8/layout/vList5"/>
    <dgm:cxn modelId="{54793FCC-C8E2-4E94-81B6-9A095BD3A3EA}" srcId="{1B34CBFB-6984-4520-9768-A08E7DA95A59}" destId="{D684B610-3019-4A01-974C-0D409B9E46E7}" srcOrd="2" destOrd="0" parTransId="{E2EB0A64-036A-4EB0-A071-1E35B2DA30B9}" sibTransId="{B8BFC126-5990-4E2B-9E8C-5DB2C762B9C0}"/>
    <dgm:cxn modelId="{B1853BE7-34DA-424E-919B-E70D3D14A917}" type="presOf" srcId="{B2F23AE9-ADE3-45DE-89C8-8B487F26CD6B}" destId="{8BCB746D-2927-4710-839A-CA9E013975B2}" srcOrd="0" destOrd="0" presId="urn:microsoft.com/office/officeart/2005/8/layout/vList5"/>
    <dgm:cxn modelId="{220137F2-34FD-4A8A-9BE9-8B434DE130C3}" type="presOf" srcId="{1B34CBFB-6984-4520-9768-A08E7DA95A59}" destId="{8F63C72D-5284-47B7-858D-D0FBF86E9B54}" srcOrd="0" destOrd="0" presId="urn:microsoft.com/office/officeart/2005/8/layout/vList5"/>
    <dgm:cxn modelId="{BB30EBF1-8DD2-4739-B57D-6F01DEF699D4}" type="presParOf" srcId="{8F63C72D-5284-47B7-858D-D0FBF86E9B54}" destId="{0BF0A4C9-45DE-4D76-8192-E606729F762B}" srcOrd="0" destOrd="0" presId="urn:microsoft.com/office/officeart/2005/8/layout/vList5"/>
    <dgm:cxn modelId="{2FD64778-F184-4DCB-92B7-AC38BF356820}" type="presParOf" srcId="{0BF0A4C9-45DE-4D76-8192-E606729F762B}" destId="{B36D7429-F6B9-4943-A928-041BF2708BF8}" srcOrd="0" destOrd="0" presId="urn:microsoft.com/office/officeart/2005/8/layout/vList5"/>
    <dgm:cxn modelId="{CDB1E72B-2EA2-45D9-9500-7889BC26848C}" type="presParOf" srcId="{8F63C72D-5284-47B7-858D-D0FBF86E9B54}" destId="{4F02A9C4-6A49-43E4-B7E1-E6BDA96518A5}" srcOrd="1" destOrd="0" presId="urn:microsoft.com/office/officeart/2005/8/layout/vList5"/>
    <dgm:cxn modelId="{EFC144B4-A51E-40EF-8D29-116A49DDDD7B}" type="presParOf" srcId="{8F63C72D-5284-47B7-858D-D0FBF86E9B54}" destId="{6AE91E46-ECBB-4977-B96B-13D78D3FDEA0}" srcOrd="2" destOrd="0" presId="urn:microsoft.com/office/officeart/2005/8/layout/vList5"/>
    <dgm:cxn modelId="{B9E72DFB-C225-47A9-B02B-7CE721E3CB77}" type="presParOf" srcId="{6AE91E46-ECBB-4977-B96B-13D78D3FDEA0}" destId="{8BCB746D-2927-4710-839A-CA9E013975B2}" srcOrd="0" destOrd="0" presId="urn:microsoft.com/office/officeart/2005/8/layout/vList5"/>
    <dgm:cxn modelId="{57DD8E5C-DA42-423D-A070-D6C742919BAB}" type="presParOf" srcId="{8F63C72D-5284-47B7-858D-D0FBF86E9B54}" destId="{F3736B98-D913-4442-8A4E-BD403C379401}" srcOrd="3" destOrd="0" presId="urn:microsoft.com/office/officeart/2005/8/layout/vList5"/>
    <dgm:cxn modelId="{8ECD3FC5-3A60-4BDE-9F92-829823B38375}" type="presParOf" srcId="{8F63C72D-5284-47B7-858D-D0FBF86E9B54}" destId="{ADA4F84A-4165-4DC7-A68D-D3DE4600E2D2}" srcOrd="4" destOrd="0" presId="urn:microsoft.com/office/officeart/2005/8/layout/vList5"/>
    <dgm:cxn modelId="{22EE32CB-2A32-4A9A-8873-93D8AFB30F9B}" type="presParOf" srcId="{ADA4F84A-4165-4DC7-A68D-D3DE4600E2D2}" destId="{FD1ACE37-EA6E-4EA9-AB83-57707FFC5E04}" srcOrd="0" destOrd="0" presId="urn:microsoft.com/office/officeart/2005/8/layout/vList5"/>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E10DF9-6EDE-4DF1-961B-3DD631D9917D}">
      <dsp:nvSpPr>
        <dsp:cNvPr id="0" name=""/>
        <dsp:cNvSpPr/>
      </dsp:nvSpPr>
      <dsp:spPr>
        <a:xfrm>
          <a:off x="2129873" y="147115"/>
          <a:ext cx="1509048" cy="149416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8D02B3-C3FB-4A71-BF8D-881FC3B58EE8}">
      <dsp:nvSpPr>
        <dsp:cNvPr id="0" name=""/>
        <dsp:cNvSpPr/>
      </dsp:nvSpPr>
      <dsp:spPr>
        <a:xfrm>
          <a:off x="826146" y="1650616"/>
          <a:ext cx="4311566" cy="6403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100000"/>
            </a:lnSpc>
            <a:spcBef>
              <a:spcPct val="0"/>
            </a:spcBef>
            <a:spcAft>
              <a:spcPct val="35000"/>
            </a:spcAft>
            <a:buNone/>
            <a:defRPr b="1"/>
          </a:pPr>
          <a:r>
            <a:rPr lang="en-GB" sz="3600" kern="1200" dirty="0"/>
            <a:t>Business Intelligence</a:t>
          </a:r>
          <a:endParaRPr lang="en-GB" sz="3600" kern="1200" noProof="0" dirty="0"/>
        </a:p>
      </dsp:txBody>
      <dsp:txXfrm>
        <a:off x="826146" y="1650616"/>
        <a:ext cx="4311566" cy="640356"/>
      </dsp:txXfrm>
    </dsp:sp>
    <dsp:sp modelId="{ACCBA0DC-BF2C-484E-A341-33AAAD015E16}">
      <dsp:nvSpPr>
        <dsp:cNvPr id="0" name=""/>
        <dsp:cNvSpPr/>
      </dsp:nvSpPr>
      <dsp:spPr>
        <a:xfrm>
          <a:off x="826146" y="2363741"/>
          <a:ext cx="4311566" cy="13144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US" sz="1700" b="0" i="0" kern="1200" dirty="0">
              <a:latin typeface="Gill Sans MT" panose="020B0502020104020203"/>
            </a:rPr>
            <a:t>Represents</a:t>
          </a:r>
          <a:r>
            <a:rPr lang="en-US" sz="1700" b="0" i="0" kern="1200" dirty="0"/>
            <a:t> a comprehensive framework of processes, technologies, and tools designed to collect, process, and analyze data. Its primary aim is to transform raw data into meaningful information for informed decision-making.</a:t>
          </a:r>
          <a:endParaRPr lang="en-US" sz="1700" kern="1200" dirty="0"/>
        </a:p>
      </dsp:txBody>
      <dsp:txXfrm>
        <a:off x="826146" y="2363741"/>
        <a:ext cx="4311566" cy="1314496"/>
      </dsp:txXfrm>
    </dsp:sp>
    <dsp:sp modelId="{14364B3C-329C-49A7-B631-B846730E005D}">
      <dsp:nvSpPr>
        <dsp:cNvPr id="0" name=""/>
        <dsp:cNvSpPr/>
      </dsp:nvSpPr>
      <dsp:spPr>
        <a:xfrm>
          <a:off x="7276758" y="64547"/>
          <a:ext cx="1509048" cy="149416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379792-009C-4F6A-BE77-E3BACF9273F7}">
      <dsp:nvSpPr>
        <dsp:cNvPr id="0" name=""/>
        <dsp:cNvSpPr/>
      </dsp:nvSpPr>
      <dsp:spPr>
        <a:xfrm>
          <a:off x="5892237" y="1650616"/>
          <a:ext cx="4311566" cy="6403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600200">
            <a:lnSpc>
              <a:spcPct val="100000"/>
            </a:lnSpc>
            <a:spcBef>
              <a:spcPct val="0"/>
            </a:spcBef>
            <a:spcAft>
              <a:spcPct val="35000"/>
            </a:spcAft>
            <a:buNone/>
            <a:defRPr b="1"/>
          </a:pPr>
          <a:r>
            <a:rPr lang="en-US" sz="3600" kern="1200" noProof="0" dirty="0"/>
            <a:t>Analytics</a:t>
          </a:r>
        </a:p>
      </dsp:txBody>
      <dsp:txXfrm>
        <a:off x="5892237" y="1650616"/>
        <a:ext cx="4311566" cy="640356"/>
      </dsp:txXfrm>
    </dsp:sp>
    <dsp:sp modelId="{21810E06-08F2-4234-8141-CD49650DC531}">
      <dsp:nvSpPr>
        <dsp:cNvPr id="0" name=""/>
        <dsp:cNvSpPr/>
      </dsp:nvSpPr>
      <dsp:spPr>
        <a:xfrm>
          <a:off x="6227504" y="2363741"/>
          <a:ext cx="4311566" cy="13144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US" sz="1700" b="0" i="0" kern="1200" dirty="0">
              <a:latin typeface="Gill Sans MT" panose="020B0502020104020203"/>
            </a:rPr>
            <a:t>Involves</a:t>
          </a:r>
          <a:r>
            <a:rPr lang="en-US" sz="1700" b="0" i="0" kern="1200" dirty="0"/>
            <a:t> the systematic exploration of data through statistical, mathematical, and computational methods. It aims to extract valuable insights and make predictions</a:t>
          </a:r>
          <a:r>
            <a:rPr lang="en-US" sz="1700" kern="1200" dirty="0"/>
            <a:t>, facilitating data-driven decision-making</a:t>
          </a:r>
          <a:r>
            <a:rPr lang="en-US" sz="1700" kern="1200" dirty="0">
              <a:latin typeface="Gill Sans MT"/>
            </a:rPr>
            <a:t>.</a:t>
          </a:r>
          <a:endParaRPr lang="en-US" sz="1700" kern="1200" dirty="0">
            <a:latin typeface="Abadi"/>
          </a:endParaRPr>
        </a:p>
      </dsp:txBody>
      <dsp:txXfrm>
        <a:off x="6227504" y="2363741"/>
        <a:ext cx="4311566" cy="13144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62C937-DDC3-4C96-BD8A-BB13A9C42E2B}">
      <dsp:nvSpPr>
        <dsp:cNvPr id="0" name=""/>
        <dsp:cNvSpPr/>
      </dsp:nvSpPr>
      <dsp:spPr>
        <a:xfrm>
          <a:off x="0" y="217621"/>
          <a:ext cx="5275001" cy="850500"/>
        </a:xfrm>
        <a:prstGeom prst="rect">
          <a:avLst/>
        </a:prstGeom>
        <a:solidFill>
          <a:schemeClr val="lt1">
            <a:alpha val="90000"/>
            <a:hueOff val="0"/>
            <a:satOff val="0"/>
            <a:lumOff val="0"/>
            <a:alphaOff val="0"/>
          </a:schemeClr>
        </a:solidFill>
        <a:ln w="6350" cap="flat" cmpd="sng" algn="ctr">
          <a:solidFill>
            <a:schemeClr val="accent3">
              <a:shade val="8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09399" tIns="249936" rIns="409399" bIns="85344" numCol="1" spcCol="1270" anchor="t" anchorCtr="0">
          <a:noAutofit/>
        </a:bodyPr>
        <a:lstStyle/>
        <a:p>
          <a:pPr marL="114300" lvl="1" indent="-114300" algn="l" defTabSz="533400" rtl="0">
            <a:lnSpc>
              <a:spcPct val="90000"/>
            </a:lnSpc>
            <a:spcBef>
              <a:spcPct val="0"/>
            </a:spcBef>
            <a:spcAft>
              <a:spcPct val="15000"/>
            </a:spcAft>
            <a:buChar char="•"/>
          </a:pPr>
          <a:r>
            <a:rPr lang="en-GB" sz="1200" b="0" i="0" kern="1200" dirty="0"/>
            <a:t>The process of gathering raw data from various sources, such as databases, spreadsheets, and external systems. It's the foundation of any BI system</a:t>
          </a:r>
          <a:endParaRPr lang="en-GB" sz="1200" b="0" i="0" kern="1200" dirty="0">
            <a:latin typeface="Gill Sans MT" panose="020B0502020104020203"/>
          </a:endParaRPr>
        </a:p>
      </dsp:txBody>
      <dsp:txXfrm>
        <a:off x="0" y="217621"/>
        <a:ext cx="5275001" cy="850500"/>
      </dsp:txXfrm>
    </dsp:sp>
    <dsp:sp modelId="{19220D5C-0026-46C5-A86D-E4F20A0B1D2D}">
      <dsp:nvSpPr>
        <dsp:cNvPr id="0" name=""/>
        <dsp:cNvSpPr/>
      </dsp:nvSpPr>
      <dsp:spPr>
        <a:xfrm>
          <a:off x="263750" y="40501"/>
          <a:ext cx="3692500" cy="354240"/>
        </a:xfrm>
        <a:prstGeom prst="roundRect">
          <a:avLst/>
        </a:prstGeom>
        <a:gradFill rotWithShape="0">
          <a:gsLst>
            <a:gs pos="0">
              <a:schemeClr val="accent3">
                <a:shade val="80000"/>
                <a:hueOff val="0"/>
                <a:satOff val="0"/>
                <a:lumOff val="0"/>
                <a:alphaOff val="0"/>
                <a:satMod val="103000"/>
                <a:lumMod val="102000"/>
                <a:tint val="94000"/>
              </a:schemeClr>
            </a:gs>
            <a:gs pos="50000">
              <a:schemeClr val="accent3">
                <a:shade val="80000"/>
                <a:hueOff val="0"/>
                <a:satOff val="0"/>
                <a:lumOff val="0"/>
                <a:alphaOff val="0"/>
                <a:satMod val="110000"/>
                <a:lumMod val="100000"/>
                <a:shade val="100000"/>
              </a:schemeClr>
            </a:gs>
            <a:gs pos="100000">
              <a:schemeClr val="accent3">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568" tIns="0" rIns="139568" bIns="0" numCol="1" spcCol="1270" anchor="ctr" anchorCtr="0">
          <a:noAutofit/>
        </a:bodyPr>
        <a:lstStyle/>
        <a:p>
          <a:pPr marL="0" lvl="0" indent="0" algn="l" defTabSz="533400">
            <a:lnSpc>
              <a:spcPct val="90000"/>
            </a:lnSpc>
            <a:spcBef>
              <a:spcPct val="0"/>
            </a:spcBef>
            <a:spcAft>
              <a:spcPct val="35000"/>
            </a:spcAft>
            <a:buNone/>
          </a:pPr>
          <a:r>
            <a:rPr lang="en-GB" sz="1200" b="0" i="0" kern="1200" dirty="0"/>
            <a:t>Data collection</a:t>
          </a:r>
          <a:endParaRPr lang="en-GB" sz="1200" kern="1200" dirty="0"/>
        </a:p>
      </dsp:txBody>
      <dsp:txXfrm>
        <a:off x="281043" y="57794"/>
        <a:ext cx="3657914" cy="319654"/>
      </dsp:txXfrm>
    </dsp:sp>
    <dsp:sp modelId="{EBE0471C-5221-4860-8BAF-ADCD290BB26E}">
      <dsp:nvSpPr>
        <dsp:cNvPr id="0" name=""/>
        <dsp:cNvSpPr/>
      </dsp:nvSpPr>
      <dsp:spPr>
        <a:xfrm>
          <a:off x="0" y="1310041"/>
          <a:ext cx="5275001" cy="850500"/>
        </a:xfrm>
        <a:prstGeom prst="rect">
          <a:avLst/>
        </a:prstGeom>
        <a:solidFill>
          <a:schemeClr val="lt1">
            <a:alpha val="90000"/>
            <a:hueOff val="0"/>
            <a:satOff val="0"/>
            <a:lumOff val="0"/>
            <a:alphaOff val="0"/>
          </a:schemeClr>
        </a:solidFill>
        <a:ln w="6350" cap="flat" cmpd="sng" algn="ctr">
          <a:solidFill>
            <a:schemeClr val="accent3">
              <a:shade val="80000"/>
              <a:hueOff val="0"/>
              <a:satOff val="0"/>
              <a:lumOff val="6364"/>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09399" tIns="249936" rIns="409399" bIns="85344" numCol="1" spcCol="1270" anchor="t" anchorCtr="0">
          <a:noAutofit/>
        </a:bodyPr>
        <a:lstStyle/>
        <a:p>
          <a:pPr marL="114300" lvl="1" indent="-114300" algn="l" defTabSz="533400" rtl="0">
            <a:lnSpc>
              <a:spcPct val="90000"/>
            </a:lnSpc>
            <a:spcBef>
              <a:spcPct val="0"/>
            </a:spcBef>
            <a:spcAft>
              <a:spcPct val="15000"/>
            </a:spcAft>
            <a:buChar char="•"/>
          </a:pPr>
          <a:r>
            <a:rPr lang="en-GB" sz="1200" b="0" i="0" kern="1200"/>
            <a:t>The practice of storing data in a centralized repository designed for efficient retrieval and analysis. It provides a structured foundation for reporting and analysis</a:t>
          </a:r>
        </a:p>
      </dsp:txBody>
      <dsp:txXfrm>
        <a:off x="0" y="1310041"/>
        <a:ext cx="5275001" cy="850500"/>
      </dsp:txXfrm>
    </dsp:sp>
    <dsp:sp modelId="{BA1F6F39-7987-4024-B9A3-B23632C8C01C}">
      <dsp:nvSpPr>
        <dsp:cNvPr id="0" name=""/>
        <dsp:cNvSpPr/>
      </dsp:nvSpPr>
      <dsp:spPr>
        <a:xfrm>
          <a:off x="263750" y="1132921"/>
          <a:ext cx="3692500" cy="354240"/>
        </a:xfrm>
        <a:prstGeom prst="roundRect">
          <a:avLst/>
        </a:prstGeom>
        <a:gradFill rotWithShape="0">
          <a:gsLst>
            <a:gs pos="0">
              <a:schemeClr val="accent3">
                <a:shade val="80000"/>
                <a:hueOff val="0"/>
                <a:satOff val="0"/>
                <a:lumOff val="6364"/>
                <a:alphaOff val="0"/>
                <a:satMod val="103000"/>
                <a:lumMod val="102000"/>
                <a:tint val="94000"/>
              </a:schemeClr>
            </a:gs>
            <a:gs pos="50000">
              <a:schemeClr val="accent3">
                <a:shade val="80000"/>
                <a:hueOff val="0"/>
                <a:satOff val="0"/>
                <a:lumOff val="6364"/>
                <a:alphaOff val="0"/>
                <a:satMod val="110000"/>
                <a:lumMod val="100000"/>
                <a:shade val="100000"/>
              </a:schemeClr>
            </a:gs>
            <a:gs pos="100000">
              <a:schemeClr val="accent3">
                <a:shade val="80000"/>
                <a:hueOff val="0"/>
                <a:satOff val="0"/>
                <a:lumOff val="6364"/>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568" tIns="0" rIns="139568" bIns="0" numCol="1" spcCol="1270" anchor="ctr" anchorCtr="0">
          <a:noAutofit/>
        </a:bodyPr>
        <a:lstStyle/>
        <a:p>
          <a:pPr marL="0" lvl="0" indent="0" algn="l" defTabSz="533400">
            <a:lnSpc>
              <a:spcPct val="90000"/>
            </a:lnSpc>
            <a:spcBef>
              <a:spcPct val="0"/>
            </a:spcBef>
            <a:spcAft>
              <a:spcPct val="35000"/>
            </a:spcAft>
            <a:buNone/>
          </a:pPr>
          <a:r>
            <a:rPr lang="en-GB" sz="1200" b="0" i="0" kern="1200" dirty="0"/>
            <a:t>Data warehousing</a:t>
          </a:r>
          <a:endParaRPr lang="en-GB" sz="1200" kern="1200" dirty="0"/>
        </a:p>
      </dsp:txBody>
      <dsp:txXfrm>
        <a:off x="281043" y="1150214"/>
        <a:ext cx="3657914" cy="319654"/>
      </dsp:txXfrm>
    </dsp:sp>
    <dsp:sp modelId="{C59ACF6D-E830-425B-8EF1-F464A74D4640}">
      <dsp:nvSpPr>
        <dsp:cNvPr id="0" name=""/>
        <dsp:cNvSpPr/>
      </dsp:nvSpPr>
      <dsp:spPr>
        <a:xfrm>
          <a:off x="0" y="2402461"/>
          <a:ext cx="5275001" cy="680400"/>
        </a:xfrm>
        <a:prstGeom prst="rect">
          <a:avLst/>
        </a:prstGeom>
        <a:solidFill>
          <a:schemeClr val="lt1">
            <a:alpha val="90000"/>
            <a:hueOff val="0"/>
            <a:satOff val="0"/>
            <a:lumOff val="0"/>
            <a:alphaOff val="0"/>
          </a:schemeClr>
        </a:solidFill>
        <a:ln w="6350" cap="flat" cmpd="sng" algn="ctr">
          <a:solidFill>
            <a:schemeClr val="accent3">
              <a:shade val="80000"/>
              <a:hueOff val="0"/>
              <a:satOff val="0"/>
              <a:lumOff val="12728"/>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09399" tIns="249936" rIns="409399" bIns="85344" numCol="1" spcCol="1270" anchor="t" anchorCtr="0">
          <a:noAutofit/>
        </a:bodyPr>
        <a:lstStyle/>
        <a:p>
          <a:pPr marL="114300" lvl="1" indent="-114300" algn="l" defTabSz="533400" rtl="0">
            <a:lnSpc>
              <a:spcPct val="90000"/>
            </a:lnSpc>
            <a:spcBef>
              <a:spcPct val="0"/>
            </a:spcBef>
            <a:spcAft>
              <a:spcPct val="15000"/>
            </a:spcAft>
            <a:buChar char="•"/>
          </a:pPr>
          <a:r>
            <a:rPr lang="en-GB" sz="1200" b="0" i="0" kern="1200"/>
            <a:t>The creation of logical and physical models to structure data in a way that supports efficient querying and reporting</a:t>
          </a:r>
          <a:endParaRPr lang="en-GB" sz="1200" b="0" i="0" kern="1200">
            <a:latin typeface="Gill Sans MT" panose="020B0502020104020203"/>
          </a:endParaRPr>
        </a:p>
      </dsp:txBody>
      <dsp:txXfrm>
        <a:off x="0" y="2402461"/>
        <a:ext cx="5275001" cy="680400"/>
      </dsp:txXfrm>
    </dsp:sp>
    <dsp:sp modelId="{3F2C862C-E7CB-4691-8D29-D05ECB1FCE28}">
      <dsp:nvSpPr>
        <dsp:cNvPr id="0" name=""/>
        <dsp:cNvSpPr/>
      </dsp:nvSpPr>
      <dsp:spPr>
        <a:xfrm>
          <a:off x="263750" y="2225341"/>
          <a:ext cx="3692500" cy="354240"/>
        </a:xfrm>
        <a:prstGeom prst="roundRect">
          <a:avLst/>
        </a:prstGeom>
        <a:gradFill rotWithShape="0">
          <a:gsLst>
            <a:gs pos="0">
              <a:schemeClr val="accent3">
                <a:shade val="80000"/>
                <a:hueOff val="0"/>
                <a:satOff val="0"/>
                <a:lumOff val="12728"/>
                <a:alphaOff val="0"/>
                <a:satMod val="103000"/>
                <a:lumMod val="102000"/>
                <a:tint val="94000"/>
              </a:schemeClr>
            </a:gs>
            <a:gs pos="50000">
              <a:schemeClr val="accent3">
                <a:shade val="80000"/>
                <a:hueOff val="0"/>
                <a:satOff val="0"/>
                <a:lumOff val="12728"/>
                <a:alphaOff val="0"/>
                <a:satMod val="110000"/>
                <a:lumMod val="100000"/>
                <a:shade val="100000"/>
              </a:schemeClr>
            </a:gs>
            <a:gs pos="100000">
              <a:schemeClr val="accent3">
                <a:shade val="80000"/>
                <a:hueOff val="0"/>
                <a:satOff val="0"/>
                <a:lumOff val="1272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568" tIns="0" rIns="139568" bIns="0" numCol="1" spcCol="1270" anchor="ctr" anchorCtr="0">
          <a:noAutofit/>
        </a:bodyPr>
        <a:lstStyle/>
        <a:p>
          <a:pPr marL="0" lvl="0" indent="0" algn="l" defTabSz="533400">
            <a:lnSpc>
              <a:spcPct val="90000"/>
            </a:lnSpc>
            <a:spcBef>
              <a:spcPct val="0"/>
            </a:spcBef>
            <a:spcAft>
              <a:spcPct val="35000"/>
            </a:spcAft>
            <a:buNone/>
          </a:pPr>
          <a:r>
            <a:rPr lang="en-GB" sz="1200" b="0" i="0" kern="1200" dirty="0"/>
            <a:t>Data modeling</a:t>
          </a:r>
          <a:endParaRPr lang="en-GB" sz="1200" kern="1200" dirty="0"/>
        </a:p>
      </dsp:txBody>
      <dsp:txXfrm>
        <a:off x="281043" y="2242634"/>
        <a:ext cx="3657914" cy="319654"/>
      </dsp:txXfrm>
    </dsp:sp>
    <dsp:sp modelId="{DD1CA0F2-410C-4D24-BCA3-072EAE356379}">
      <dsp:nvSpPr>
        <dsp:cNvPr id="0" name=""/>
        <dsp:cNvSpPr/>
      </dsp:nvSpPr>
      <dsp:spPr>
        <a:xfrm>
          <a:off x="0" y="3324781"/>
          <a:ext cx="5275001" cy="680400"/>
        </a:xfrm>
        <a:prstGeom prst="rect">
          <a:avLst/>
        </a:prstGeom>
        <a:solidFill>
          <a:schemeClr val="lt1">
            <a:alpha val="90000"/>
            <a:hueOff val="0"/>
            <a:satOff val="0"/>
            <a:lumOff val="0"/>
            <a:alphaOff val="0"/>
          </a:schemeClr>
        </a:solidFill>
        <a:ln w="6350" cap="flat" cmpd="sng" algn="ctr">
          <a:solidFill>
            <a:schemeClr val="accent3">
              <a:shade val="80000"/>
              <a:hueOff val="0"/>
              <a:satOff val="0"/>
              <a:lumOff val="19092"/>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09399" tIns="249936" rIns="409399" bIns="85344" numCol="1" spcCol="1270" anchor="t" anchorCtr="0">
          <a:noAutofit/>
        </a:bodyPr>
        <a:lstStyle/>
        <a:p>
          <a:pPr marL="114300" lvl="1" indent="-114300" algn="l" defTabSz="533400" rtl="0">
            <a:lnSpc>
              <a:spcPct val="90000"/>
            </a:lnSpc>
            <a:spcBef>
              <a:spcPct val="0"/>
            </a:spcBef>
            <a:spcAft>
              <a:spcPct val="15000"/>
            </a:spcAft>
            <a:buChar char="•"/>
          </a:pPr>
          <a:r>
            <a:rPr lang="en-GB" sz="1200" kern="1200"/>
            <a:t>The generation of meaningful reports, dashboards, and visualizations that provide insights and support informed decision-making.</a:t>
          </a:r>
          <a:endParaRPr lang="en-GB" sz="1200" kern="1200">
            <a:latin typeface="Gill Sans MT" panose="020B0502020104020203"/>
          </a:endParaRPr>
        </a:p>
      </dsp:txBody>
      <dsp:txXfrm>
        <a:off x="0" y="3324781"/>
        <a:ext cx="5275001" cy="680400"/>
      </dsp:txXfrm>
    </dsp:sp>
    <dsp:sp modelId="{70449831-85B3-486A-ACE1-3165053E9963}">
      <dsp:nvSpPr>
        <dsp:cNvPr id="0" name=""/>
        <dsp:cNvSpPr/>
      </dsp:nvSpPr>
      <dsp:spPr>
        <a:xfrm>
          <a:off x="263750" y="3147661"/>
          <a:ext cx="3692500" cy="354240"/>
        </a:xfrm>
        <a:prstGeom prst="roundRect">
          <a:avLst/>
        </a:prstGeom>
        <a:gradFill rotWithShape="0">
          <a:gsLst>
            <a:gs pos="0">
              <a:schemeClr val="accent3">
                <a:shade val="80000"/>
                <a:hueOff val="0"/>
                <a:satOff val="0"/>
                <a:lumOff val="19092"/>
                <a:alphaOff val="0"/>
                <a:satMod val="103000"/>
                <a:lumMod val="102000"/>
                <a:tint val="94000"/>
              </a:schemeClr>
            </a:gs>
            <a:gs pos="50000">
              <a:schemeClr val="accent3">
                <a:shade val="80000"/>
                <a:hueOff val="0"/>
                <a:satOff val="0"/>
                <a:lumOff val="19092"/>
                <a:alphaOff val="0"/>
                <a:satMod val="110000"/>
                <a:lumMod val="100000"/>
                <a:shade val="100000"/>
              </a:schemeClr>
            </a:gs>
            <a:gs pos="100000">
              <a:schemeClr val="accent3">
                <a:shade val="80000"/>
                <a:hueOff val="0"/>
                <a:satOff val="0"/>
                <a:lumOff val="1909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568" tIns="0" rIns="139568" bIns="0" numCol="1" spcCol="1270" anchor="ctr" anchorCtr="0">
          <a:noAutofit/>
        </a:bodyPr>
        <a:lstStyle/>
        <a:p>
          <a:pPr marL="0" lvl="0" indent="0" algn="l" defTabSz="533400">
            <a:lnSpc>
              <a:spcPct val="90000"/>
            </a:lnSpc>
            <a:spcBef>
              <a:spcPct val="0"/>
            </a:spcBef>
            <a:spcAft>
              <a:spcPct val="35000"/>
            </a:spcAft>
            <a:buNone/>
          </a:pPr>
          <a:r>
            <a:rPr lang="en-GB" sz="1200" b="0" i="0" kern="1200" dirty="0"/>
            <a:t>Reporting</a:t>
          </a:r>
          <a:endParaRPr lang="en-GB" sz="1200" kern="1200" dirty="0"/>
        </a:p>
      </dsp:txBody>
      <dsp:txXfrm>
        <a:off x="281043" y="3164954"/>
        <a:ext cx="3657914" cy="31965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1F86D2-9D47-4219-9282-D56211F43EE7}">
      <dsp:nvSpPr>
        <dsp:cNvPr id="0" name=""/>
        <dsp:cNvSpPr/>
      </dsp:nvSpPr>
      <dsp:spPr>
        <a:xfrm>
          <a:off x="0" y="0"/>
          <a:ext cx="5275001"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dk1">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030C645-4C87-4A15-8D5E-F74AE6495922}">
      <dsp:nvSpPr>
        <dsp:cNvPr id="0" name=""/>
        <dsp:cNvSpPr/>
      </dsp:nvSpPr>
      <dsp:spPr>
        <a:xfrm>
          <a:off x="0" y="0"/>
          <a:ext cx="1055000" cy="1011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GB" sz="1500" b="0" i="0" kern="1200" dirty="0"/>
            <a:t>Descriptive</a:t>
          </a:r>
          <a:endParaRPr lang="en-GB" sz="1500" kern="1200" dirty="0"/>
        </a:p>
      </dsp:txBody>
      <dsp:txXfrm>
        <a:off x="0" y="0"/>
        <a:ext cx="1055000" cy="1011420"/>
      </dsp:txXfrm>
    </dsp:sp>
    <dsp:sp modelId="{78EBDE34-A673-40F5-A529-EC4BD30055DA}">
      <dsp:nvSpPr>
        <dsp:cNvPr id="0" name=""/>
        <dsp:cNvSpPr/>
      </dsp:nvSpPr>
      <dsp:spPr>
        <a:xfrm>
          <a:off x="1134125" y="45928"/>
          <a:ext cx="4140875" cy="918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rtl="0">
            <a:lnSpc>
              <a:spcPct val="90000"/>
            </a:lnSpc>
            <a:spcBef>
              <a:spcPct val="0"/>
            </a:spcBef>
            <a:spcAft>
              <a:spcPct val="35000"/>
            </a:spcAft>
            <a:buNone/>
          </a:pPr>
          <a:r>
            <a:rPr lang="en-US" sz="1800" b="0" i="0" kern="1200" dirty="0">
              <a:latin typeface="Gill Sans MT" panose="020B0502020104020203"/>
            </a:rPr>
            <a:t>Summarizing</a:t>
          </a:r>
          <a:r>
            <a:rPr lang="en-US" sz="1800" b="0" i="0" kern="1200" dirty="0"/>
            <a:t> and visualizing</a:t>
          </a:r>
          <a:r>
            <a:rPr lang="en-US" sz="1800" kern="1200" dirty="0"/>
            <a:t> data to provide a clear understanding of historical events and trends</a:t>
          </a:r>
          <a:r>
            <a:rPr lang="en-US" sz="1800" kern="1200" dirty="0">
              <a:latin typeface="Gill Sans MT" panose="020B0502020104020203"/>
            </a:rPr>
            <a:t>. </a:t>
          </a:r>
          <a:endParaRPr lang="en-US" sz="1800" b="0" i="0" kern="1200" dirty="0">
            <a:latin typeface="Gill Sans MT" panose="020B0502020104020203"/>
          </a:endParaRPr>
        </a:p>
      </dsp:txBody>
      <dsp:txXfrm>
        <a:off x="1134125" y="45928"/>
        <a:ext cx="4140875" cy="918575"/>
      </dsp:txXfrm>
    </dsp:sp>
    <dsp:sp modelId="{7DBC05C8-690F-4BA1-BD7A-4B7CB35478C3}">
      <dsp:nvSpPr>
        <dsp:cNvPr id="0" name=""/>
        <dsp:cNvSpPr/>
      </dsp:nvSpPr>
      <dsp:spPr>
        <a:xfrm>
          <a:off x="1055000" y="964504"/>
          <a:ext cx="4220000" cy="0"/>
        </a:xfrm>
        <a:prstGeom prst="line">
          <a:avLst/>
        </a:prstGeom>
        <a:solidFill>
          <a:schemeClr val="dk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3E14694D-62B1-4AF1-B4A7-254BF8A8849E}">
      <dsp:nvSpPr>
        <dsp:cNvPr id="0" name=""/>
        <dsp:cNvSpPr/>
      </dsp:nvSpPr>
      <dsp:spPr>
        <a:xfrm>
          <a:off x="0" y="1011420"/>
          <a:ext cx="5275001"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dk1">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318DD5F-6100-459E-869A-43BB4D9137BE}">
      <dsp:nvSpPr>
        <dsp:cNvPr id="0" name=""/>
        <dsp:cNvSpPr/>
      </dsp:nvSpPr>
      <dsp:spPr>
        <a:xfrm>
          <a:off x="0" y="1011420"/>
          <a:ext cx="1055000" cy="1011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GB" sz="1500" b="0" i="0" kern="1200" dirty="0"/>
            <a:t>Diagnostic</a:t>
          </a:r>
          <a:endParaRPr lang="en-US" sz="1500" kern="1200" dirty="0"/>
        </a:p>
      </dsp:txBody>
      <dsp:txXfrm>
        <a:off x="0" y="1011420"/>
        <a:ext cx="1055000" cy="1011420"/>
      </dsp:txXfrm>
    </dsp:sp>
    <dsp:sp modelId="{7E348B37-37A3-4731-9F5F-397D97C561BA}">
      <dsp:nvSpPr>
        <dsp:cNvPr id="0" name=""/>
        <dsp:cNvSpPr/>
      </dsp:nvSpPr>
      <dsp:spPr>
        <a:xfrm>
          <a:off x="1134125" y="1057349"/>
          <a:ext cx="4140875" cy="918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rtl="0">
            <a:lnSpc>
              <a:spcPct val="90000"/>
            </a:lnSpc>
            <a:spcBef>
              <a:spcPct val="0"/>
            </a:spcBef>
            <a:spcAft>
              <a:spcPct val="35000"/>
            </a:spcAft>
            <a:buNone/>
          </a:pPr>
          <a:r>
            <a:rPr lang="en-US" sz="1800" b="0" i="0" kern="1200" dirty="0">
              <a:latin typeface="Gill Sans MT" panose="020B0502020104020203"/>
            </a:rPr>
            <a:t>Helps</a:t>
          </a:r>
          <a:r>
            <a:rPr lang="en-US" sz="1800" b="0" i="0" kern="1200" dirty="0"/>
            <a:t> identify the root causes of problems</a:t>
          </a:r>
          <a:r>
            <a:rPr lang="en-US" sz="1800" kern="1200" dirty="0"/>
            <a:t> by examining historical data. It helps answer the question</a:t>
          </a:r>
          <a:r>
            <a:rPr lang="en-US" sz="1800" kern="1200" dirty="0">
              <a:latin typeface="Gill Sans MT" panose="020B0502020104020203"/>
            </a:rPr>
            <a:t>.</a:t>
          </a:r>
          <a:endParaRPr lang="en-GB" sz="1800" b="0" i="0" kern="1200" dirty="0">
            <a:latin typeface="Gill Sans MT" panose="020B0502020104020203"/>
          </a:endParaRPr>
        </a:p>
      </dsp:txBody>
      <dsp:txXfrm>
        <a:off x="1134125" y="1057349"/>
        <a:ext cx="4140875" cy="918575"/>
      </dsp:txXfrm>
    </dsp:sp>
    <dsp:sp modelId="{5E1401B1-D7CE-4091-966C-4D067E663271}">
      <dsp:nvSpPr>
        <dsp:cNvPr id="0" name=""/>
        <dsp:cNvSpPr/>
      </dsp:nvSpPr>
      <dsp:spPr>
        <a:xfrm>
          <a:off x="1055000" y="1975925"/>
          <a:ext cx="4220000" cy="0"/>
        </a:xfrm>
        <a:prstGeom prst="line">
          <a:avLst/>
        </a:prstGeom>
        <a:solidFill>
          <a:schemeClr val="dk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B3157ABD-A282-4294-9C58-32995F9F8F4D}">
      <dsp:nvSpPr>
        <dsp:cNvPr id="0" name=""/>
        <dsp:cNvSpPr/>
      </dsp:nvSpPr>
      <dsp:spPr>
        <a:xfrm>
          <a:off x="0" y="2022841"/>
          <a:ext cx="5275001"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dk1">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529B46B-8245-4F10-8E5A-D0C4C3A0ADD6}">
      <dsp:nvSpPr>
        <dsp:cNvPr id="0" name=""/>
        <dsp:cNvSpPr/>
      </dsp:nvSpPr>
      <dsp:spPr>
        <a:xfrm>
          <a:off x="0" y="2022841"/>
          <a:ext cx="1055000" cy="1011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GB" sz="1500" b="0" i="0" kern="1200" dirty="0"/>
            <a:t>Predictive</a:t>
          </a:r>
          <a:endParaRPr lang="en-US" sz="1500" kern="1200" dirty="0"/>
        </a:p>
      </dsp:txBody>
      <dsp:txXfrm>
        <a:off x="0" y="2022841"/>
        <a:ext cx="1055000" cy="1011420"/>
      </dsp:txXfrm>
    </dsp:sp>
    <dsp:sp modelId="{B6FD36A5-F508-4DF7-AFB3-FBC3C046D598}">
      <dsp:nvSpPr>
        <dsp:cNvPr id="0" name=""/>
        <dsp:cNvSpPr/>
      </dsp:nvSpPr>
      <dsp:spPr>
        <a:xfrm>
          <a:off x="1134125" y="2068770"/>
          <a:ext cx="4140875" cy="918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rtl="0">
            <a:lnSpc>
              <a:spcPct val="90000"/>
            </a:lnSpc>
            <a:spcBef>
              <a:spcPct val="0"/>
            </a:spcBef>
            <a:spcAft>
              <a:spcPct val="35000"/>
            </a:spcAft>
            <a:buNone/>
          </a:pPr>
          <a:r>
            <a:rPr lang="en-US" sz="1800" b="0" i="0" kern="1200" dirty="0"/>
            <a:t>leverages statistical and machine learning techniques to forecast future trends and outcomes</a:t>
          </a:r>
          <a:r>
            <a:rPr lang="en-US" sz="1800" kern="1200" dirty="0"/>
            <a:t>. It answers the question</a:t>
          </a:r>
          <a:r>
            <a:rPr lang="en-US" sz="1800" kern="1200" dirty="0">
              <a:latin typeface="Gill Sans MT" panose="020B0502020104020203"/>
            </a:rPr>
            <a:t>.</a:t>
          </a:r>
          <a:endParaRPr lang="en-GB" sz="1800" kern="1200" dirty="0"/>
        </a:p>
      </dsp:txBody>
      <dsp:txXfrm>
        <a:off x="1134125" y="2068770"/>
        <a:ext cx="4140875" cy="918575"/>
      </dsp:txXfrm>
    </dsp:sp>
    <dsp:sp modelId="{A90D07E5-EA19-4110-8B62-5F4B9BCDCB76}">
      <dsp:nvSpPr>
        <dsp:cNvPr id="0" name=""/>
        <dsp:cNvSpPr/>
      </dsp:nvSpPr>
      <dsp:spPr>
        <a:xfrm>
          <a:off x="1055000" y="2987345"/>
          <a:ext cx="4220000" cy="0"/>
        </a:xfrm>
        <a:prstGeom prst="line">
          <a:avLst/>
        </a:prstGeom>
        <a:solidFill>
          <a:schemeClr val="dk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E7EBDCE6-8E76-4C20-8502-624043434777}">
      <dsp:nvSpPr>
        <dsp:cNvPr id="0" name=""/>
        <dsp:cNvSpPr/>
      </dsp:nvSpPr>
      <dsp:spPr>
        <a:xfrm>
          <a:off x="0" y="3034262"/>
          <a:ext cx="5275001"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dk1">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49D5EE3-F97B-4BF7-A0C0-7C2BCFCE74A8}">
      <dsp:nvSpPr>
        <dsp:cNvPr id="0" name=""/>
        <dsp:cNvSpPr/>
      </dsp:nvSpPr>
      <dsp:spPr>
        <a:xfrm>
          <a:off x="0" y="3034262"/>
          <a:ext cx="1055000" cy="10114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GB" sz="1500" b="0" i="0" kern="1200" dirty="0"/>
            <a:t>Prescriptive</a:t>
          </a:r>
          <a:endParaRPr lang="en-GB" sz="1500" kern="1200" dirty="0"/>
        </a:p>
      </dsp:txBody>
      <dsp:txXfrm>
        <a:off x="0" y="3034262"/>
        <a:ext cx="1055000" cy="1011420"/>
      </dsp:txXfrm>
    </dsp:sp>
    <dsp:sp modelId="{D2134581-9BF3-4B1F-914F-5AE9BB1CAD1B}">
      <dsp:nvSpPr>
        <dsp:cNvPr id="0" name=""/>
        <dsp:cNvSpPr/>
      </dsp:nvSpPr>
      <dsp:spPr>
        <a:xfrm>
          <a:off x="1134125" y="3080191"/>
          <a:ext cx="4140875" cy="918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rtl="0">
            <a:lnSpc>
              <a:spcPct val="90000"/>
            </a:lnSpc>
            <a:spcBef>
              <a:spcPct val="0"/>
            </a:spcBef>
            <a:spcAft>
              <a:spcPct val="35000"/>
            </a:spcAft>
            <a:buNone/>
          </a:pPr>
          <a:r>
            <a:rPr lang="en-US" sz="1800" b="0" i="0" kern="1200" dirty="0">
              <a:latin typeface="Gill Sans MT" panose="020B0502020104020203"/>
            </a:rPr>
            <a:t>Goes</a:t>
          </a:r>
          <a:r>
            <a:rPr lang="en-US" sz="1800" b="0" i="0" kern="1200" dirty="0"/>
            <a:t> a step further by suggesting possible actions to optimize decision-making based on predictive insights.</a:t>
          </a:r>
          <a:endParaRPr lang="en-GB" sz="1800" kern="1200" dirty="0"/>
        </a:p>
      </dsp:txBody>
      <dsp:txXfrm>
        <a:off x="1134125" y="3080191"/>
        <a:ext cx="4140875" cy="918575"/>
      </dsp:txXfrm>
    </dsp:sp>
    <dsp:sp modelId="{43810314-08EA-45C7-9C87-36811D0A1481}">
      <dsp:nvSpPr>
        <dsp:cNvPr id="0" name=""/>
        <dsp:cNvSpPr/>
      </dsp:nvSpPr>
      <dsp:spPr>
        <a:xfrm>
          <a:off x="1055000" y="3998766"/>
          <a:ext cx="4220000" cy="0"/>
        </a:xfrm>
        <a:prstGeom prst="line">
          <a:avLst/>
        </a:prstGeom>
        <a:solidFill>
          <a:schemeClr val="dk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037FD8-A3DD-4C16-BB09-090B12D8637E}">
      <dsp:nvSpPr>
        <dsp:cNvPr id="0" name=""/>
        <dsp:cNvSpPr/>
      </dsp:nvSpPr>
      <dsp:spPr>
        <a:xfrm>
          <a:off x="861548" y="106"/>
          <a:ext cx="2368322" cy="321619"/>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GB" sz="1400" b="0" kern="1200" dirty="0"/>
            <a:t>Informed Decision-Making</a:t>
          </a:r>
          <a:endParaRPr lang="en-SE" sz="1400" b="0" kern="1200" dirty="0"/>
        </a:p>
      </dsp:txBody>
      <dsp:txXfrm>
        <a:off x="877248" y="15806"/>
        <a:ext cx="2336922" cy="290219"/>
      </dsp:txXfrm>
    </dsp:sp>
    <dsp:sp modelId="{CDA894C6-3692-4475-8E20-6D86C2F9D77E}">
      <dsp:nvSpPr>
        <dsp:cNvPr id="0" name=""/>
        <dsp:cNvSpPr/>
      </dsp:nvSpPr>
      <dsp:spPr>
        <a:xfrm>
          <a:off x="861548" y="337807"/>
          <a:ext cx="2368322" cy="321619"/>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GB" sz="1300" b="0" kern="1200" dirty="0"/>
            <a:t>Competitive Advantage</a:t>
          </a:r>
          <a:endParaRPr lang="en-SE" sz="1300" b="0" kern="1200" dirty="0"/>
        </a:p>
      </dsp:txBody>
      <dsp:txXfrm>
        <a:off x="877248" y="353507"/>
        <a:ext cx="2336922" cy="290219"/>
      </dsp:txXfrm>
    </dsp:sp>
    <dsp:sp modelId="{3BDADF6A-73BF-4DD7-A275-9E8A16F73D44}">
      <dsp:nvSpPr>
        <dsp:cNvPr id="0" name=""/>
        <dsp:cNvSpPr/>
      </dsp:nvSpPr>
      <dsp:spPr>
        <a:xfrm>
          <a:off x="861548" y="675507"/>
          <a:ext cx="2368322" cy="321619"/>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GB" sz="1300" b="0" kern="1200" dirty="0"/>
            <a:t>Efficiency</a:t>
          </a:r>
          <a:endParaRPr lang="en-SE" sz="1300" b="0" kern="1200" dirty="0"/>
        </a:p>
      </dsp:txBody>
      <dsp:txXfrm>
        <a:off x="877248" y="691207"/>
        <a:ext cx="2336922" cy="290219"/>
      </dsp:txXfrm>
    </dsp:sp>
    <dsp:sp modelId="{9043D338-90BE-4775-A48A-CE017FEB71DD}">
      <dsp:nvSpPr>
        <dsp:cNvPr id="0" name=""/>
        <dsp:cNvSpPr/>
      </dsp:nvSpPr>
      <dsp:spPr>
        <a:xfrm>
          <a:off x="861548" y="1013208"/>
          <a:ext cx="2371123" cy="321619"/>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GB" sz="1300" b="0" kern="1200" dirty="0"/>
            <a:t>Predictive Analysis</a:t>
          </a:r>
          <a:endParaRPr lang="en-SE" sz="1300" b="0" kern="1200" dirty="0"/>
        </a:p>
      </dsp:txBody>
      <dsp:txXfrm>
        <a:off x="877248" y="1028908"/>
        <a:ext cx="2339723" cy="290219"/>
      </dsp:txXfrm>
    </dsp:sp>
    <dsp:sp modelId="{23C48C6A-5A20-45AB-B490-8DDE136331F4}">
      <dsp:nvSpPr>
        <dsp:cNvPr id="0" name=""/>
        <dsp:cNvSpPr/>
      </dsp:nvSpPr>
      <dsp:spPr>
        <a:xfrm>
          <a:off x="861548" y="1350908"/>
          <a:ext cx="2371123" cy="321619"/>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GB" sz="1300" b="0" kern="1200" dirty="0"/>
            <a:t>Data Integration</a:t>
          </a:r>
          <a:endParaRPr lang="en-SE" sz="1300" b="0" kern="1200" dirty="0"/>
        </a:p>
      </dsp:txBody>
      <dsp:txXfrm>
        <a:off x="877248" y="1366608"/>
        <a:ext cx="2339723" cy="290219"/>
      </dsp:txXfrm>
    </dsp:sp>
    <dsp:sp modelId="{29D00259-2B2C-4A36-9A1B-9B02DE560732}">
      <dsp:nvSpPr>
        <dsp:cNvPr id="0" name=""/>
        <dsp:cNvSpPr/>
      </dsp:nvSpPr>
      <dsp:spPr>
        <a:xfrm>
          <a:off x="861548" y="1688608"/>
          <a:ext cx="2371123" cy="321619"/>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GB" sz="1300" b="0" kern="1200" dirty="0"/>
            <a:t>Performance Monitoring</a:t>
          </a:r>
          <a:endParaRPr lang="en-SE" sz="1300" b="0" kern="1200" dirty="0"/>
        </a:p>
      </dsp:txBody>
      <dsp:txXfrm>
        <a:off x="877248" y="1704308"/>
        <a:ext cx="2339723" cy="290219"/>
      </dsp:txXfrm>
    </dsp:sp>
    <dsp:sp modelId="{49E61CF9-6916-4763-BEFB-BF660CDD4690}">
      <dsp:nvSpPr>
        <dsp:cNvPr id="0" name=""/>
        <dsp:cNvSpPr/>
      </dsp:nvSpPr>
      <dsp:spPr>
        <a:xfrm>
          <a:off x="861548" y="2026309"/>
          <a:ext cx="2371123" cy="321619"/>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GB" sz="1300" b="0" kern="1200" dirty="0"/>
            <a:t>Customer Insights</a:t>
          </a:r>
          <a:endParaRPr lang="en-SE" sz="1300" b="0" kern="1200" dirty="0"/>
        </a:p>
      </dsp:txBody>
      <dsp:txXfrm>
        <a:off x="877248" y="2042009"/>
        <a:ext cx="2339723" cy="290219"/>
      </dsp:txXfrm>
    </dsp:sp>
    <dsp:sp modelId="{5A5A295C-86EF-4511-9761-A7CF2E868709}">
      <dsp:nvSpPr>
        <dsp:cNvPr id="0" name=""/>
        <dsp:cNvSpPr/>
      </dsp:nvSpPr>
      <dsp:spPr>
        <a:xfrm>
          <a:off x="861548" y="2364009"/>
          <a:ext cx="2371123" cy="321619"/>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GB" sz="1300" b="0" kern="1200" dirty="0"/>
            <a:t>Risk Mitigation</a:t>
          </a:r>
          <a:endParaRPr lang="en-SE" sz="1300" b="0" kern="1200" dirty="0"/>
        </a:p>
      </dsp:txBody>
      <dsp:txXfrm>
        <a:off x="877248" y="2379709"/>
        <a:ext cx="2339723" cy="29021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6936C9-8961-4ED7-9213-75833E2D243E}">
      <dsp:nvSpPr>
        <dsp:cNvPr id="0" name=""/>
        <dsp:cNvSpPr/>
      </dsp:nvSpPr>
      <dsp:spPr>
        <a:xfrm>
          <a:off x="683285" y="997"/>
          <a:ext cx="2727649" cy="436294"/>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GB" sz="2200" b="0" kern="1200"/>
            <a:t>Marketing</a:t>
          </a:r>
          <a:endParaRPr lang="en-SE" sz="2200" b="0" kern="1200"/>
        </a:p>
      </dsp:txBody>
      <dsp:txXfrm>
        <a:off x="704583" y="22295"/>
        <a:ext cx="2685053" cy="393698"/>
      </dsp:txXfrm>
    </dsp:sp>
    <dsp:sp modelId="{B1F0FAEC-9B61-464E-9A76-8F0BB8D3BDDE}">
      <dsp:nvSpPr>
        <dsp:cNvPr id="0" name=""/>
        <dsp:cNvSpPr/>
      </dsp:nvSpPr>
      <dsp:spPr>
        <a:xfrm>
          <a:off x="683285" y="459106"/>
          <a:ext cx="2727649" cy="436294"/>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GB" sz="2200" b="0" kern="1200" dirty="0"/>
            <a:t>Finance</a:t>
          </a:r>
          <a:endParaRPr lang="en-SE" sz="2200" b="0" kern="1200" dirty="0"/>
        </a:p>
      </dsp:txBody>
      <dsp:txXfrm>
        <a:off x="704583" y="480404"/>
        <a:ext cx="2685053" cy="393698"/>
      </dsp:txXfrm>
    </dsp:sp>
    <dsp:sp modelId="{EF0EA8AE-6892-46AD-9FBF-2B43559B4C72}">
      <dsp:nvSpPr>
        <dsp:cNvPr id="0" name=""/>
        <dsp:cNvSpPr/>
      </dsp:nvSpPr>
      <dsp:spPr>
        <a:xfrm>
          <a:off x="683285" y="917215"/>
          <a:ext cx="2727649" cy="436294"/>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GB" sz="2200" b="0" kern="1200" dirty="0"/>
            <a:t>Healthcare</a:t>
          </a:r>
          <a:endParaRPr lang="en-SE" sz="2200" b="0" kern="1200" dirty="0"/>
        </a:p>
      </dsp:txBody>
      <dsp:txXfrm>
        <a:off x="704583" y="938513"/>
        <a:ext cx="2685053" cy="393698"/>
      </dsp:txXfrm>
    </dsp:sp>
    <dsp:sp modelId="{05A50CB9-0EB1-4B32-8339-8DB860742A71}">
      <dsp:nvSpPr>
        <dsp:cNvPr id="0" name=""/>
        <dsp:cNvSpPr/>
      </dsp:nvSpPr>
      <dsp:spPr>
        <a:xfrm>
          <a:off x="683285" y="1375324"/>
          <a:ext cx="2727649" cy="436294"/>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GB" sz="2200" b="0" kern="1200"/>
            <a:t>Retail</a:t>
          </a:r>
          <a:endParaRPr lang="en-SE" sz="2200" b="0" kern="1200"/>
        </a:p>
      </dsp:txBody>
      <dsp:txXfrm>
        <a:off x="704583" y="1396622"/>
        <a:ext cx="2685053" cy="393698"/>
      </dsp:txXfrm>
    </dsp:sp>
    <dsp:sp modelId="{6CD9194E-9FB1-4710-99E5-DD91B9430475}">
      <dsp:nvSpPr>
        <dsp:cNvPr id="0" name=""/>
        <dsp:cNvSpPr/>
      </dsp:nvSpPr>
      <dsp:spPr>
        <a:xfrm>
          <a:off x="683285" y="1833433"/>
          <a:ext cx="2727649" cy="436294"/>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GB" sz="2200" b="0" kern="1200"/>
            <a:t>Operations</a:t>
          </a:r>
          <a:endParaRPr lang="en-SE" sz="2200" b="0" kern="1200"/>
        </a:p>
      </dsp:txBody>
      <dsp:txXfrm>
        <a:off x="704583" y="1854731"/>
        <a:ext cx="2685053" cy="39369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6D7429-F6B9-4943-A928-041BF2708BF8}">
      <dsp:nvSpPr>
        <dsp:cNvPr id="0" name=""/>
        <dsp:cNvSpPr/>
      </dsp:nvSpPr>
      <dsp:spPr>
        <a:xfrm>
          <a:off x="1329865" y="1724"/>
          <a:ext cx="1496098" cy="1138016"/>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GB" sz="1400" kern="1200"/>
            <a:t>Decision-Making</a:t>
          </a:r>
          <a:endParaRPr lang="en-SE" sz="1400" kern="1200"/>
        </a:p>
      </dsp:txBody>
      <dsp:txXfrm>
        <a:off x="1385418" y="57277"/>
        <a:ext cx="1384992" cy="1026910"/>
      </dsp:txXfrm>
    </dsp:sp>
    <dsp:sp modelId="{8BCB746D-2927-4710-839A-CA9E013975B2}">
      <dsp:nvSpPr>
        <dsp:cNvPr id="0" name=""/>
        <dsp:cNvSpPr/>
      </dsp:nvSpPr>
      <dsp:spPr>
        <a:xfrm>
          <a:off x="1329865" y="1196641"/>
          <a:ext cx="1496098" cy="1138016"/>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GB" sz="1400" kern="1200"/>
            <a:t>Efficiency</a:t>
          </a:r>
          <a:endParaRPr lang="en-SE" sz="1400" kern="1200"/>
        </a:p>
      </dsp:txBody>
      <dsp:txXfrm>
        <a:off x="1385418" y="1252194"/>
        <a:ext cx="1384992" cy="1026910"/>
      </dsp:txXfrm>
    </dsp:sp>
    <dsp:sp modelId="{FD1ACE37-EA6E-4EA9-AB83-57707FFC5E04}">
      <dsp:nvSpPr>
        <dsp:cNvPr id="0" name=""/>
        <dsp:cNvSpPr/>
      </dsp:nvSpPr>
      <dsp:spPr>
        <a:xfrm>
          <a:off x="1329865" y="2391558"/>
          <a:ext cx="1496098" cy="1138016"/>
        </a:xfrm>
        <a:prstGeom prst="roundRect">
          <a:avLst/>
        </a:prstGeom>
        <a:solidFill>
          <a:schemeClr val="bg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GB" sz="1400" kern="1200"/>
            <a:t>Competitiveness</a:t>
          </a:r>
          <a:endParaRPr lang="en-SE" sz="1400" kern="1200"/>
        </a:p>
      </dsp:txBody>
      <dsp:txXfrm>
        <a:off x="1385418" y="2447111"/>
        <a:ext cx="1384992" cy="102691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svg>
</file>

<file path=ppt/media/image4.png>
</file>

<file path=ppt/media/image5.svg>
</file>

<file path=ppt/media/image6.jp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AAA311-B3D5-4587-B84A-FED3EA684BD2}" type="datetimeFigureOut">
              <a:rPr lang="en-SE" smtClean="0"/>
              <a:t>2023-11-14</a:t>
            </a:fld>
            <a:endParaRPr lang="en-S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08255E-0DCA-4995-8EDB-7003E8C14078}" type="slidenum">
              <a:rPr lang="en-SE" smtClean="0"/>
              <a:t>‹#›</a:t>
            </a:fld>
            <a:endParaRPr lang="en-SE"/>
          </a:p>
        </p:txBody>
      </p:sp>
    </p:spTree>
    <p:extLst>
      <p:ext uri="{BB962C8B-B14F-4D97-AF65-F5344CB8AC3E}">
        <p14:creationId xmlns:p14="http://schemas.microsoft.com/office/powerpoint/2010/main" val="26928837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Concepts, Applications, and Trends BI/Analytics, often referred to as 'BI,' are essential for making smart decisions. They help organizations use data effectively.</a:t>
            </a:r>
            <a:endParaRPr lang="en-SE" dirty="0"/>
          </a:p>
        </p:txBody>
      </p:sp>
      <p:sp>
        <p:nvSpPr>
          <p:cNvPr id="4" name="Slide Number Placeholder 3"/>
          <p:cNvSpPr>
            <a:spLocks noGrp="1"/>
          </p:cNvSpPr>
          <p:nvPr>
            <p:ph type="sldNum" sz="quarter" idx="5"/>
          </p:nvPr>
        </p:nvSpPr>
        <p:spPr/>
        <p:txBody>
          <a:bodyPr/>
          <a:lstStyle/>
          <a:p>
            <a:fld id="{5908255E-0DCA-4995-8EDB-7003E8C14078}" type="slidenum">
              <a:rPr lang="en-SE" smtClean="0"/>
              <a:t>1</a:t>
            </a:fld>
            <a:endParaRPr lang="en-SE"/>
          </a:p>
        </p:txBody>
      </p:sp>
    </p:spTree>
    <p:extLst>
      <p:ext uri="{BB962C8B-B14F-4D97-AF65-F5344CB8AC3E}">
        <p14:creationId xmlns:p14="http://schemas.microsoft.com/office/powerpoint/2010/main" val="41940506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D1D5DB"/>
                </a:solidFill>
                <a:effectLst/>
                <a:latin typeface="Söhne"/>
              </a:rPr>
              <a:t>To wrap up, we've delved into the fundamentals of Business Intelligence and Analytics, exploring what they are, why they are indispensable, where they find application, and how they have evolved over time. The insights we've gained today underscore the critical role of BI and Analytics in modern organizations and their impact on decision-making, efficiency, and competitiveness.</a:t>
            </a:r>
          </a:p>
        </p:txBody>
      </p:sp>
      <p:sp>
        <p:nvSpPr>
          <p:cNvPr id="4" name="Slide Number Placeholder 3"/>
          <p:cNvSpPr>
            <a:spLocks noGrp="1"/>
          </p:cNvSpPr>
          <p:nvPr>
            <p:ph type="sldNum" sz="quarter" idx="5"/>
          </p:nvPr>
        </p:nvSpPr>
        <p:spPr/>
        <p:txBody>
          <a:bodyPr/>
          <a:lstStyle/>
          <a:p>
            <a:fld id="{5908255E-0DCA-4995-8EDB-7003E8C14078}" type="slidenum">
              <a:rPr lang="en-SE" smtClean="0"/>
              <a:t>10</a:t>
            </a:fld>
            <a:endParaRPr lang="en-SE"/>
          </a:p>
        </p:txBody>
      </p:sp>
    </p:spTree>
    <p:extLst>
      <p:ext uri="{BB962C8B-B14F-4D97-AF65-F5344CB8AC3E}">
        <p14:creationId xmlns:p14="http://schemas.microsoft.com/office/powerpoint/2010/main" val="31334307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endParaRPr lang="en-GB" b="0" i="0"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5908255E-0DCA-4995-8EDB-7003E8C14078}" type="slidenum">
              <a:rPr lang="en-SE" smtClean="0"/>
              <a:t>11</a:t>
            </a:fld>
            <a:endParaRPr lang="en-SE"/>
          </a:p>
        </p:txBody>
      </p:sp>
    </p:spTree>
    <p:extLst>
      <p:ext uri="{BB962C8B-B14F-4D97-AF65-F5344CB8AC3E}">
        <p14:creationId xmlns:p14="http://schemas.microsoft.com/office/powerpoint/2010/main" val="41570205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DFAEB83-F3B6-4F57-BF6B-C140FF7219F8}" type="slidenum">
              <a:rPr lang="en-GB" smtClean="0"/>
              <a:t>2</a:t>
            </a:fld>
            <a:endParaRPr lang="en-GB"/>
          </a:p>
        </p:txBody>
      </p:sp>
    </p:spTree>
    <p:extLst>
      <p:ext uri="{BB962C8B-B14F-4D97-AF65-F5344CB8AC3E}">
        <p14:creationId xmlns:p14="http://schemas.microsoft.com/office/powerpoint/2010/main" val="2377454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DFAEB83-F3B6-4F57-BF6B-C140FF7219F8}" type="slidenum">
              <a:rPr lang="en-GB" smtClean="0"/>
              <a:t>3</a:t>
            </a:fld>
            <a:endParaRPr lang="en-GB"/>
          </a:p>
        </p:txBody>
      </p:sp>
    </p:spTree>
    <p:extLst>
      <p:ext uri="{BB962C8B-B14F-4D97-AF65-F5344CB8AC3E}">
        <p14:creationId xmlns:p14="http://schemas.microsoft.com/office/powerpoint/2010/main" val="15155359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DFAEB83-F3B6-4F57-BF6B-C140FF7219F8}" type="slidenum">
              <a:rPr lang="en-GB" smtClean="0"/>
              <a:t>4</a:t>
            </a:fld>
            <a:endParaRPr lang="en-GB"/>
          </a:p>
        </p:txBody>
      </p:sp>
    </p:spTree>
    <p:extLst>
      <p:ext uri="{BB962C8B-B14F-4D97-AF65-F5344CB8AC3E}">
        <p14:creationId xmlns:p14="http://schemas.microsoft.com/office/powerpoint/2010/main" val="1222107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GB" b="0" i="0" dirty="0">
                <a:solidFill>
                  <a:srgbClr val="D1D5DB"/>
                </a:solidFill>
                <a:effectLst/>
                <a:latin typeface="Söhne"/>
              </a:rPr>
              <a:t>BI and Analytics are essential for businesses as they offer actionable insights from data, enabling informed decision-making and performance enhancement. descriptive - describe what has occurred e.g.,: reporting, OLAP, dashboards/scorecards, and data visualization predictive, - what will occur in the future e.g.,: regression analysis, machine learning, and neural networks (called data mining)prescriptive analytics - show whatshouldoccur.eg: used to optimize system performance.</a:t>
            </a:r>
          </a:p>
          <a:p>
            <a:pPr algn="l" rtl="0"/>
            <a:endParaRPr lang="en-GB" b="0" i="0" dirty="0">
              <a:solidFill>
                <a:srgbClr val="D1D5DB"/>
              </a:solidFill>
              <a:effectLst/>
              <a:latin typeface="Söhne"/>
            </a:endParaRPr>
          </a:p>
          <a:p>
            <a:pPr algn="l" rtl="0"/>
            <a:r>
              <a:rPr lang="en-GB" b="0" i="0" dirty="0">
                <a:solidFill>
                  <a:srgbClr val="D1D5DB"/>
                </a:solidFill>
                <a:effectLst/>
                <a:latin typeface="Söhne"/>
              </a:rPr>
              <a:t>Informed Decision-Making: BI allows organizations to gather and process data to make informed decisions. It will show evidence-based strategies that can enhance operations and identify areas for improvement.</a:t>
            </a:r>
          </a:p>
          <a:p>
            <a:pPr algn="l" rtl="0"/>
            <a:endParaRPr lang="en-GB" b="0" i="0" dirty="0">
              <a:solidFill>
                <a:srgbClr val="D1D5DB"/>
              </a:solidFill>
              <a:effectLst/>
              <a:latin typeface="Söhne"/>
            </a:endParaRPr>
          </a:p>
          <a:p>
            <a:pPr algn="l" rtl="0"/>
            <a:r>
              <a:rPr lang="en-GB" b="0" i="0" dirty="0">
                <a:solidFill>
                  <a:srgbClr val="D1D5DB"/>
                </a:solidFill>
                <a:effectLst/>
                <a:latin typeface="Söhne"/>
              </a:rPr>
              <a:t>Competitive Advantage: By understanding customer behaviour and market trends, BI provides a competitive edge to the business. It helps companies to respond promptly to market changes and customer needs, which improving customer satisfaction.</a:t>
            </a:r>
          </a:p>
          <a:p>
            <a:pPr algn="l" rtl="0"/>
            <a:endParaRPr lang="en-GB" b="0" i="0" dirty="0">
              <a:solidFill>
                <a:srgbClr val="D1D5DB"/>
              </a:solidFill>
              <a:effectLst/>
              <a:latin typeface="Söhne"/>
            </a:endParaRPr>
          </a:p>
          <a:p>
            <a:pPr algn="l" rtl="0"/>
            <a:r>
              <a:rPr lang="en-GB" b="0" i="0" dirty="0">
                <a:solidFill>
                  <a:srgbClr val="D1D5DB"/>
                </a:solidFill>
                <a:effectLst/>
                <a:latin typeface="Söhne"/>
              </a:rPr>
              <a:t>Efficiency Improvement: BI streamlines operations by identifying inefficient processes or areas where cost savings can be achieved. This enhances efficiency and resource allocation.</a:t>
            </a:r>
          </a:p>
          <a:p>
            <a:pPr algn="l" rtl="0"/>
            <a:endParaRPr lang="en-GB" b="0" i="0" dirty="0">
              <a:solidFill>
                <a:srgbClr val="D1D5DB"/>
              </a:solidFill>
              <a:effectLst/>
              <a:latin typeface="Söhne"/>
            </a:endParaRPr>
          </a:p>
          <a:p>
            <a:pPr algn="l" rtl="0"/>
            <a:r>
              <a:rPr lang="en-GB" b="0" i="0" dirty="0">
                <a:solidFill>
                  <a:srgbClr val="D1D5DB"/>
                </a:solidFill>
                <a:effectLst/>
                <a:latin typeface="Söhne"/>
              </a:rPr>
              <a:t>Predictive Capabilities: Analytics offer predictive models to forecast trends, customer behaviour, and potential business outcomes. This foresight helps in proactively addressing issues and seizing opportunities.</a:t>
            </a:r>
          </a:p>
          <a:p>
            <a:pPr algn="l" rtl="0"/>
            <a:endParaRPr lang="en-GB" b="0" i="0" dirty="0">
              <a:solidFill>
                <a:srgbClr val="D1D5DB"/>
              </a:solidFill>
              <a:effectLst/>
              <a:latin typeface="Söhne"/>
            </a:endParaRPr>
          </a:p>
          <a:p>
            <a:pPr algn="l" rtl="0"/>
            <a:r>
              <a:rPr lang="en-GB" b="0" i="0" dirty="0">
                <a:solidFill>
                  <a:srgbClr val="D1D5DB"/>
                </a:solidFill>
                <a:effectLst/>
                <a:latin typeface="Söhne"/>
              </a:rPr>
              <a:t>Data Integration: Integrates data from various sources for comprehensive insights. The data over which BI tasks are performed often comes from different sources—typically from multiple operational databases across departments within the organization, as well as external vendors Different sources contain data of varying quality, use inconsistent representations, codes, and formats, which have to be reconciled. There are several popular frontend applications through which users perform BI tasks: spreadsheets, enterprise portals for searching, performance management applications that</a:t>
            </a:r>
          </a:p>
          <a:p>
            <a:pPr algn="l" rtl="0"/>
            <a:endParaRPr lang="en-GB" b="0" i="0" dirty="0">
              <a:solidFill>
                <a:srgbClr val="D1D5DB"/>
              </a:solidFill>
              <a:effectLst/>
              <a:latin typeface="Söhne"/>
            </a:endParaRPr>
          </a:p>
          <a:p>
            <a:pPr algn="l" rtl="0"/>
            <a:r>
              <a:rPr lang="en-GB" b="0" i="0" dirty="0">
                <a:solidFill>
                  <a:srgbClr val="D1D5DB"/>
                </a:solidFill>
                <a:effectLst/>
                <a:latin typeface="Söhne"/>
              </a:rPr>
              <a:t>Performance Analysis: BI helps in evaluating business performance by providing insights into various operational aspects. This aids in optimizing processes, identifying market trends, and assessing the effectiveness of strategies.</a:t>
            </a:r>
          </a:p>
          <a:p>
            <a:pPr algn="l" rtl="0"/>
            <a:endParaRPr lang="en-GB" b="0" i="0" dirty="0">
              <a:solidFill>
                <a:srgbClr val="D1D5DB"/>
              </a:solidFill>
              <a:effectLst/>
              <a:latin typeface="Söhne"/>
            </a:endParaRPr>
          </a:p>
          <a:p>
            <a:pPr algn="l" rtl="0"/>
            <a:r>
              <a:rPr lang="en-GB" b="0" i="0" dirty="0">
                <a:solidFill>
                  <a:srgbClr val="D1D5DB"/>
                </a:solidFill>
                <a:effectLst/>
                <a:latin typeface="Söhne"/>
              </a:rPr>
              <a:t>Understanding Customer Insights: BI enables businesses to understand their customers better by analyzing their preferences, behaviours, and needs. This knowledge can lead to better-tailored products or services, thereby improving customer satisfaction. Major e-commerce entities like Amazon and eBay have revolutionized markets through their advanced platforms and product recommendation systems, influencing significant market changes. Analytical techniques like association rule mining and database segmentation are used for product recommender systems, allowing personalized recommendations and reaching niche markets efficiently.</a:t>
            </a:r>
          </a:p>
          <a:p>
            <a:pPr algn="l" rtl="0"/>
            <a:endParaRPr lang="en-GB" b="0" i="0" dirty="0">
              <a:solidFill>
                <a:srgbClr val="D1D5DB"/>
              </a:solidFill>
              <a:effectLst/>
              <a:latin typeface="Söhne"/>
            </a:endParaRPr>
          </a:p>
          <a:p>
            <a:pPr algn="l" rtl="0"/>
            <a:r>
              <a:rPr lang="en-GB" b="0" i="0" dirty="0">
                <a:solidFill>
                  <a:srgbClr val="D1D5DB"/>
                </a:solidFill>
                <a:effectLst/>
                <a:latin typeface="Söhne"/>
              </a:rPr>
              <a:t>Risk Management: Analytics tools help in risk assessment, enabling companies to mitigate potential risks by identifying patterns or anomalies that might lead to problems.</a:t>
            </a:r>
          </a:p>
        </p:txBody>
      </p:sp>
      <p:sp>
        <p:nvSpPr>
          <p:cNvPr id="4" name="Slide Number Placeholder 3"/>
          <p:cNvSpPr>
            <a:spLocks noGrp="1"/>
          </p:cNvSpPr>
          <p:nvPr>
            <p:ph type="sldNum" sz="quarter" idx="5"/>
          </p:nvPr>
        </p:nvSpPr>
        <p:spPr/>
        <p:txBody>
          <a:bodyPr/>
          <a:lstStyle/>
          <a:p>
            <a:fld id="{5908255E-0DCA-4995-8EDB-7003E8C14078}" type="slidenum">
              <a:rPr lang="en-SE" smtClean="0"/>
              <a:t>5</a:t>
            </a:fld>
            <a:endParaRPr lang="en-SE"/>
          </a:p>
        </p:txBody>
      </p:sp>
    </p:spTree>
    <p:extLst>
      <p:ext uri="{BB962C8B-B14F-4D97-AF65-F5344CB8AC3E}">
        <p14:creationId xmlns:p14="http://schemas.microsoft.com/office/powerpoint/2010/main" val="3753935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GB" b="0" i="0" dirty="0">
                <a:solidFill>
                  <a:srgbClr val="D1D5DB"/>
                </a:solidFill>
                <a:effectLst/>
                <a:latin typeface="Söhne"/>
              </a:rPr>
              <a:t>Now that we've established why BI and Analytics are needed, let's explore the diverse application areas where they play a vital role.</a:t>
            </a:r>
          </a:p>
          <a:p>
            <a:pPr algn="l" rtl="0"/>
            <a:endParaRPr lang="en-GB" b="0" i="0" dirty="0">
              <a:solidFill>
                <a:srgbClr val="D1D5DB"/>
              </a:solidFill>
              <a:effectLst/>
              <a:latin typeface="Söhne"/>
            </a:endParaRPr>
          </a:p>
          <a:p>
            <a:pPr algn="l" rtl="0">
              <a:buFont typeface="Arial" panose="020B0604020202020204" pitchFamily="34" charset="0"/>
              <a:buChar char="•"/>
            </a:pPr>
            <a:r>
              <a:rPr lang="en-GB" b="1" i="0" dirty="0">
                <a:solidFill>
                  <a:srgbClr val="D1D5DB"/>
                </a:solidFill>
                <a:effectLst/>
                <a:latin typeface="Söhne"/>
              </a:rPr>
              <a:t>Marketing</a:t>
            </a:r>
            <a:r>
              <a:rPr lang="en-GB" b="0" i="0" dirty="0">
                <a:solidFill>
                  <a:srgbClr val="D1D5DB"/>
                </a:solidFill>
                <a:effectLst/>
                <a:latin typeface="Söhne"/>
              </a:rPr>
              <a:t>: BI and Analytics empower businesses to analyze customer data, track marketing campaign effectiveness, and personalize marketing strategies. For example, a company like Netflix uses customer viewing habits to recommend personalized content, as demonstrated in the paper by Chen et al. (2012). This enhances user satisfaction and loyalty.</a:t>
            </a:r>
          </a:p>
          <a:p>
            <a:pPr algn="l">
              <a:buFont typeface="Arial" panose="020B0604020202020204" pitchFamily="34" charset="0"/>
              <a:buChar char="•"/>
            </a:pPr>
            <a:endParaRPr lang="en-GB" b="0" i="0" dirty="0">
              <a:solidFill>
                <a:srgbClr val="D1D5DB"/>
              </a:solidFill>
              <a:effectLst/>
              <a:latin typeface="Söhne"/>
            </a:endParaRPr>
          </a:p>
          <a:p>
            <a:pPr algn="l">
              <a:buFont typeface="Arial" panose="020B0604020202020204" pitchFamily="34" charset="0"/>
              <a:buChar char="•"/>
            </a:pPr>
            <a:r>
              <a:rPr lang="en-GB" b="1" i="0" dirty="0">
                <a:solidFill>
                  <a:srgbClr val="D1D5DB"/>
                </a:solidFill>
                <a:effectLst/>
                <a:latin typeface="Söhne"/>
              </a:rPr>
              <a:t>Finance</a:t>
            </a:r>
            <a:r>
              <a:rPr lang="en-GB" b="0" i="0" dirty="0">
                <a:solidFill>
                  <a:srgbClr val="D1D5DB"/>
                </a:solidFill>
                <a:effectLst/>
                <a:latin typeface="Söhne"/>
              </a:rPr>
              <a:t>: In the financial sector, risk analysis and fraud detection are critical. Financial institutions employ Analytics to detect unusual patterns in transactions and assess credit risks. This ensures the security of customer assets and the stability of financial systems, as highlighted in the paper by Davenport (2010).</a:t>
            </a:r>
          </a:p>
          <a:p>
            <a:pPr algn="l">
              <a:buFont typeface="Arial" panose="020B0604020202020204" pitchFamily="34" charset="0"/>
              <a:buChar char="•"/>
            </a:pPr>
            <a:endParaRPr lang="en-GB" b="0" i="0" dirty="0">
              <a:solidFill>
                <a:srgbClr val="D1D5DB"/>
              </a:solidFill>
              <a:effectLst/>
              <a:latin typeface="Söhne"/>
            </a:endParaRPr>
          </a:p>
          <a:p>
            <a:pPr algn="l">
              <a:buFont typeface="Arial" panose="020B0604020202020204" pitchFamily="34" charset="0"/>
              <a:buChar char="•"/>
            </a:pPr>
            <a:r>
              <a:rPr lang="en-GB" b="1" i="0" dirty="0">
                <a:solidFill>
                  <a:srgbClr val="D1D5DB"/>
                </a:solidFill>
                <a:effectLst/>
                <a:latin typeface="Söhne"/>
              </a:rPr>
              <a:t>Healthcare</a:t>
            </a:r>
            <a:r>
              <a:rPr lang="en-GB" b="0" i="0" dirty="0">
                <a:solidFill>
                  <a:srgbClr val="D1D5DB"/>
                </a:solidFill>
                <a:effectLst/>
                <a:latin typeface="Söhne"/>
              </a:rPr>
              <a:t>: BI and Analytics are transforming patient care, clinical operations, and research in healthcare. Healthcare facilities use Analytics to predict disease outbreaks, optimize resource allocation, and improve patient outcomes, as illustrated in the paper by Chaudhuri et al. (2011). Predictive analytics can help hospitals anticipate patient admission surges during flu seasons.</a:t>
            </a:r>
          </a:p>
          <a:p>
            <a:pPr algn="l">
              <a:buFont typeface="Arial" panose="020B0604020202020204" pitchFamily="34" charset="0"/>
              <a:buChar char="•"/>
            </a:pPr>
            <a:endParaRPr lang="en-GB" b="0" i="0" dirty="0">
              <a:solidFill>
                <a:srgbClr val="D1D5DB"/>
              </a:solidFill>
              <a:effectLst/>
              <a:latin typeface="Söhne"/>
            </a:endParaRPr>
          </a:p>
          <a:p>
            <a:pPr algn="l">
              <a:buFont typeface="Arial" panose="020B0604020202020204" pitchFamily="34" charset="0"/>
              <a:buChar char="•"/>
            </a:pPr>
            <a:r>
              <a:rPr lang="en-GB" b="1" i="0" dirty="0">
                <a:solidFill>
                  <a:srgbClr val="D1D5DB"/>
                </a:solidFill>
                <a:effectLst/>
                <a:latin typeface="Söhne"/>
              </a:rPr>
              <a:t>Retail</a:t>
            </a:r>
            <a:r>
              <a:rPr lang="en-GB" b="0" i="0" dirty="0">
                <a:solidFill>
                  <a:srgbClr val="D1D5DB"/>
                </a:solidFill>
                <a:effectLst/>
                <a:latin typeface="Söhne"/>
              </a:rPr>
              <a:t>: Retailers benefit from BI and Analytics to optimize inventory management, analyze sales trends, and enhance the shopping experience. Amazon, for example, uses BI to predict what customers might want to purchase, as highlighted in the paper by Chen et al. (2012). This improves the overall shopping experience and increases sales.</a:t>
            </a:r>
          </a:p>
          <a:p>
            <a:pPr algn="l">
              <a:buFont typeface="Arial" panose="020B0604020202020204" pitchFamily="34" charset="0"/>
              <a:buChar char="•"/>
            </a:pPr>
            <a:endParaRPr lang="en-GB" b="0" i="0" dirty="0">
              <a:solidFill>
                <a:srgbClr val="D1D5DB"/>
              </a:solidFill>
              <a:effectLst/>
              <a:latin typeface="Söhne"/>
            </a:endParaRPr>
          </a:p>
          <a:p>
            <a:pPr algn="l">
              <a:buFont typeface="Arial" panose="020B0604020202020204" pitchFamily="34" charset="0"/>
              <a:buChar char="•"/>
            </a:pPr>
            <a:r>
              <a:rPr lang="en-GB" b="1" i="0" dirty="0">
                <a:solidFill>
                  <a:srgbClr val="D1D5DB"/>
                </a:solidFill>
                <a:effectLst/>
                <a:latin typeface="Söhne"/>
              </a:rPr>
              <a:t>Operations</a:t>
            </a:r>
            <a:r>
              <a:rPr lang="en-GB" b="0" i="0" dirty="0">
                <a:solidFill>
                  <a:srgbClr val="D1D5DB"/>
                </a:solidFill>
                <a:effectLst/>
                <a:latin typeface="Söhne"/>
              </a:rPr>
              <a:t>: Operations in various industries, such as manufacturing and logistics, are optimized through real-time data monitoring. BI dashboards track machine performance, predict maintenance needs, and streamline production processes. This leads to reduced downtime, increased productivity, and cost savings, as discussed in the paper by Wixom and Watson (2010).</a:t>
            </a:r>
          </a:p>
          <a:p>
            <a:pPr algn="l" rtl="0"/>
            <a:endParaRPr lang="en-GB" b="0" i="0" dirty="0">
              <a:solidFill>
                <a:srgbClr val="D1D5DB"/>
              </a:solidFill>
              <a:effectLst/>
              <a:latin typeface="Söhne"/>
            </a:endParaRPr>
          </a:p>
          <a:p>
            <a:pPr algn="l" rtl="0"/>
            <a:r>
              <a:rPr lang="en-GB" b="0" i="0" dirty="0">
                <a:solidFill>
                  <a:srgbClr val="D1D5DB"/>
                </a:solidFill>
                <a:effectLst/>
                <a:latin typeface="Söhne"/>
              </a:rPr>
              <a:t>By understanding these application areas, we can see that BI and Analytics are versatile tools that can be tailored to meet specific business needs across different sectors, ultimately driving efficiency and competitiveness.</a:t>
            </a:r>
          </a:p>
        </p:txBody>
      </p:sp>
      <p:sp>
        <p:nvSpPr>
          <p:cNvPr id="4" name="Slide Number Placeholder 3"/>
          <p:cNvSpPr>
            <a:spLocks noGrp="1"/>
          </p:cNvSpPr>
          <p:nvPr>
            <p:ph type="sldNum" sz="quarter" idx="5"/>
          </p:nvPr>
        </p:nvSpPr>
        <p:spPr/>
        <p:txBody>
          <a:bodyPr/>
          <a:lstStyle/>
          <a:p>
            <a:fld id="{5908255E-0DCA-4995-8EDB-7003E8C14078}" type="slidenum">
              <a:rPr lang="en-SE" smtClean="0"/>
              <a:t>6</a:t>
            </a:fld>
            <a:endParaRPr lang="en-SE"/>
          </a:p>
        </p:txBody>
      </p:sp>
    </p:spTree>
    <p:extLst>
      <p:ext uri="{BB962C8B-B14F-4D97-AF65-F5344CB8AC3E}">
        <p14:creationId xmlns:p14="http://schemas.microsoft.com/office/powerpoint/2010/main" val="4164658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endParaRPr lang="en-GB" b="0" i="0"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5908255E-0DCA-4995-8EDB-7003E8C14078}" type="slidenum">
              <a:rPr lang="en-SE" smtClean="0"/>
              <a:t>7</a:t>
            </a:fld>
            <a:endParaRPr lang="en-SE"/>
          </a:p>
        </p:txBody>
      </p:sp>
    </p:spTree>
    <p:extLst>
      <p:ext uri="{BB962C8B-B14F-4D97-AF65-F5344CB8AC3E}">
        <p14:creationId xmlns:p14="http://schemas.microsoft.com/office/powerpoint/2010/main" val="4258458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endParaRPr lang="en-GB" b="0" i="0"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5908255E-0DCA-4995-8EDB-7003E8C14078}" type="slidenum">
              <a:rPr lang="en-SE" smtClean="0"/>
              <a:t>8</a:t>
            </a:fld>
            <a:endParaRPr lang="en-SE"/>
          </a:p>
        </p:txBody>
      </p:sp>
    </p:spTree>
    <p:extLst>
      <p:ext uri="{BB962C8B-B14F-4D97-AF65-F5344CB8AC3E}">
        <p14:creationId xmlns:p14="http://schemas.microsoft.com/office/powerpoint/2010/main" val="5119445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endParaRPr lang="en-GB" b="0" i="0"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5908255E-0DCA-4995-8EDB-7003E8C14078}" type="slidenum">
              <a:rPr lang="en-SE" smtClean="0"/>
              <a:t>9</a:t>
            </a:fld>
            <a:endParaRPr lang="en-SE"/>
          </a:p>
        </p:txBody>
      </p:sp>
    </p:spTree>
    <p:extLst>
      <p:ext uri="{BB962C8B-B14F-4D97-AF65-F5344CB8AC3E}">
        <p14:creationId xmlns:p14="http://schemas.microsoft.com/office/powerpoint/2010/main" val="9446215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667B2-CC3D-CFA7-9B07-6A2CA2AB9D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E"/>
          </a:p>
        </p:txBody>
      </p:sp>
      <p:sp>
        <p:nvSpPr>
          <p:cNvPr id="3" name="Subtitle 2">
            <a:extLst>
              <a:ext uri="{FF2B5EF4-FFF2-40B4-BE49-F238E27FC236}">
                <a16:creationId xmlns:a16="http://schemas.microsoft.com/office/drawing/2014/main" id="{E99E05AA-64FF-45F7-AB08-9785623578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E"/>
          </a:p>
        </p:txBody>
      </p:sp>
      <p:sp>
        <p:nvSpPr>
          <p:cNvPr id="4" name="Date Placeholder 3">
            <a:extLst>
              <a:ext uri="{FF2B5EF4-FFF2-40B4-BE49-F238E27FC236}">
                <a16:creationId xmlns:a16="http://schemas.microsoft.com/office/drawing/2014/main" id="{6ECB7198-DA12-D5F0-2A98-1761DED6E2B6}"/>
              </a:ext>
            </a:extLst>
          </p:cNvPr>
          <p:cNvSpPr>
            <a:spLocks noGrp="1"/>
          </p:cNvSpPr>
          <p:nvPr>
            <p:ph type="dt" sz="half" idx="10"/>
          </p:nvPr>
        </p:nvSpPr>
        <p:spPr/>
        <p:txBody>
          <a:bodyPr/>
          <a:lstStyle/>
          <a:p>
            <a:fld id="{C355A0FE-E3F2-4556-8C77-50A93EB3479D}" type="datetime8">
              <a:rPr lang="en-SE" smtClean="0"/>
              <a:t>2023-11-14 18:42</a:t>
            </a:fld>
            <a:endParaRPr lang="en-SE"/>
          </a:p>
        </p:txBody>
      </p:sp>
      <p:sp>
        <p:nvSpPr>
          <p:cNvPr id="5" name="Footer Placeholder 4">
            <a:extLst>
              <a:ext uri="{FF2B5EF4-FFF2-40B4-BE49-F238E27FC236}">
                <a16:creationId xmlns:a16="http://schemas.microsoft.com/office/drawing/2014/main" id="{26200A49-4759-0E43-2084-7152D3AF8EAF}"/>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7CB2E8CB-53EC-8BB0-A167-C649D6BD02CF}"/>
              </a:ext>
            </a:extLst>
          </p:cNvPr>
          <p:cNvSpPr>
            <a:spLocks noGrp="1"/>
          </p:cNvSpPr>
          <p:nvPr>
            <p:ph type="sldNum" sz="quarter" idx="12"/>
          </p:nvPr>
        </p:nvSpPr>
        <p:spPr/>
        <p:txBody>
          <a:bodyPr/>
          <a:lstStyle/>
          <a:p>
            <a:fld id="{E1130EEC-BB4A-4509-AA06-F9950500C817}" type="slidenum">
              <a:rPr lang="en-SE" smtClean="0"/>
              <a:t>‹#›</a:t>
            </a:fld>
            <a:endParaRPr lang="en-SE"/>
          </a:p>
        </p:txBody>
      </p:sp>
    </p:spTree>
    <p:extLst>
      <p:ext uri="{BB962C8B-B14F-4D97-AF65-F5344CB8AC3E}">
        <p14:creationId xmlns:p14="http://schemas.microsoft.com/office/powerpoint/2010/main" val="2659509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BF14B-A808-131E-92DB-A3E7E367A615}"/>
              </a:ext>
            </a:extLst>
          </p:cNvPr>
          <p:cNvSpPr>
            <a:spLocks noGrp="1"/>
          </p:cNvSpPr>
          <p:nvPr>
            <p:ph type="title"/>
          </p:nvPr>
        </p:nvSpPr>
        <p:spPr/>
        <p:txBody>
          <a:bodyPr/>
          <a:lstStyle/>
          <a:p>
            <a:r>
              <a:rPr lang="en-US"/>
              <a:t>Click to edit Master title style</a:t>
            </a:r>
            <a:endParaRPr lang="en-SE"/>
          </a:p>
        </p:txBody>
      </p:sp>
      <p:sp>
        <p:nvSpPr>
          <p:cNvPr id="3" name="Vertical Text Placeholder 2">
            <a:extLst>
              <a:ext uri="{FF2B5EF4-FFF2-40B4-BE49-F238E27FC236}">
                <a16:creationId xmlns:a16="http://schemas.microsoft.com/office/drawing/2014/main" id="{CDFDCCCC-E3FD-F913-4D82-8D7A442534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4" name="Date Placeholder 3">
            <a:extLst>
              <a:ext uri="{FF2B5EF4-FFF2-40B4-BE49-F238E27FC236}">
                <a16:creationId xmlns:a16="http://schemas.microsoft.com/office/drawing/2014/main" id="{39422284-9C74-30E5-6B0A-E7D65A488F1C}"/>
              </a:ext>
            </a:extLst>
          </p:cNvPr>
          <p:cNvSpPr>
            <a:spLocks noGrp="1"/>
          </p:cNvSpPr>
          <p:nvPr>
            <p:ph type="dt" sz="half" idx="10"/>
          </p:nvPr>
        </p:nvSpPr>
        <p:spPr/>
        <p:txBody>
          <a:bodyPr/>
          <a:lstStyle/>
          <a:p>
            <a:fld id="{BACDE92E-D301-4316-B634-9E0E71D2DD45}" type="datetime8">
              <a:rPr lang="en-SE" smtClean="0"/>
              <a:t>2023-11-14 18:42</a:t>
            </a:fld>
            <a:endParaRPr lang="en-SE"/>
          </a:p>
        </p:txBody>
      </p:sp>
      <p:sp>
        <p:nvSpPr>
          <p:cNvPr id="5" name="Footer Placeholder 4">
            <a:extLst>
              <a:ext uri="{FF2B5EF4-FFF2-40B4-BE49-F238E27FC236}">
                <a16:creationId xmlns:a16="http://schemas.microsoft.com/office/drawing/2014/main" id="{AB8176F1-37B2-7AAA-50A5-23D0AA4F2627}"/>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FADA302B-853E-1C22-D778-38FDA2EC96DC}"/>
              </a:ext>
            </a:extLst>
          </p:cNvPr>
          <p:cNvSpPr>
            <a:spLocks noGrp="1"/>
          </p:cNvSpPr>
          <p:nvPr>
            <p:ph type="sldNum" sz="quarter" idx="12"/>
          </p:nvPr>
        </p:nvSpPr>
        <p:spPr/>
        <p:txBody>
          <a:bodyPr/>
          <a:lstStyle/>
          <a:p>
            <a:fld id="{E1130EEC-BB4A-4509-AA06-F9950500C817}" type="slidenum">
              <a:rPr lang="en-SE" smtClean="0"/>
              <a:t>‹#›</a:t>
            </a:fld>
            <a:endParaRPr lang="en-SE"/>
          </a:p>
        </p:txBody>
      </p:sp>
    </p:spTree>
    <p:extLst>
      <p:ext uri="{BB962C8B-B14F-4D97-AF65-F5344CB8AC3E}">
        <p14:creationId xmlns:p14="http://schemas.microsoft.com/office/powerpoint/2010/main" val="64590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7361F1-0859-B573-6674-E35A6D68BE2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E"/>
          </a:p>
        </p:txBody>
      </p:sp>
      <p:sp>
        <p:nvSpPr>
          <p:cNvPr id="3" name="Vertical Text Placeholder 2">
            <a:extLst>
              <a:ext uri="{FF2B5EF4-FFF2-40B4-BE49-F238E27FC236}">
                <a16:creationId xmlns:a16="http://schemas.microsoft.com/office/drawing/2014/main" id="{17B3A6B5-1738-1A7D-11AF-1BDEB6285A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4" name="Date Placeholder 3">
            <a:extLst>
              <a:ext uri="{FF2B5EF4-FFF2-40B4-BE49-F238E27FC236}">
                <a16:creationId xmlns:a16="http://schemas.microsoft.com/office/drawing/2014/main" id="{23C56CDD-102A-9765-CB27-4C96D73BB828}"/>
              </a:ext>
            </a:extLst>
          </p:cNvPr>
          <p:cNvSpPr>
            <a:spLocks noGrp="1"/>
          </p:cNvSpPr>
          <p:nvPr>
            <p:ph type="dt" sz="half" idx="10"/>
          </p:nvPr>
        </p:nvSpPr>
        <p:spPr/>
        <p:txBody>
          <a:bodyPr/>
          <a:lstStyle/>
          <a:p>
            <a:fld id="{C43AD8C6-D307-4B23-99EE-74EB6F1469A4}" type="datetime8">
              <a:rPr lang="en-SE" smtClean="0"/>
              <a:t>2023-11-14 18:42</a:t>
            </a:fld>
            <a:endParaRPr lang="en-SE"/>
          </a:p>
        </p:txBody>
      </p:sp>
      <p:sp>
        <p:nvSpPr>
          <p:cNvPr id="5" name="Footer Placeholder 4">
            <a:extLst>
              <a:ext uri="{FF2B5EF4-FFF2-40B4-BE49-F238E27FC236}">
                <a16:creationId xmlns:a16="http://schemas.microsoft.com/office/drawing/2014/main" id="{E1416312-F943-3BB5-6FC2-95E4752FE8EB}"/>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8C4AAFE3-3558-E265-6311-CDCB51B2CF05}"/>
              </a:ext>
            </a:extLst>
          </p:cNvPr>
          <p:cNvSpPr>
            <a:spLocks noGrp="1"/>
          </p:cNvSpPr>
          <p:nvPr>
            <p:ph type="sldNum" sz="quarter" idx="12"/>
          </p:nvPr>
        </p:nvSpPr>
        <p:spPr/>
        <p:txBody>
          <a:bodyPr/>
          <a:lstStyle/>
          <a:p>
            <a:fld id="{E1130EEC-BB4A-4509-AA06-F9950500C817}" type="slidenum">
              <a:rPr lang="en-SE" smtClean="0"/>
              <a:t>‹#›</a:t>
            </a:fld>
            <a:endParaRPr lang="en-SE"/>
          </a:p>
        </p:txBody>
      </p:sp>
    </p:spTree>
    <p:extLst>
      <p:ext uri="{BB962C8B-B14F-4D97-AF65-F5344CB8AC3E}">
        <p14:creationId xmlns:p14="http://schemas.microsoft.com/office/powerpoint/2010/main" val="2860270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DFADC-9AC5-984C-F052-98612A3FF0D2}"/>
              </a:ext>
            </a:extLst>
          </p:cNvPr>
          <p:cNvSpPr>
            <a:spLocks noGrp="1"/>
          </p:cNvSpPr>
          <p:nvPr>
            <p:ph type="title"/>
          </p:nvPr>
        </p:nvSpPr>
        <p:spPr/>
        <p:txBody>
          <a:bodyPr/>
          <a:lstStyle/>
          <a:p>
            <a:r>
              <a:rPr lang="en-US"/>
              <a:t>Click to edit Master title style</a:t>
            </a:r>
            <a:endParaRPr lang="en-SE"/>
          </a:p>
        </p:txBody>
      </p:sp>
      <p:sp>
        <p:nvSpPr>
          <p:cNvPr id="3" name="Content Placeholder 2">
            <a:extLst>
              <a:ext uri="{FF2B5EF4-FFF2-40B4-BE49-F238E27FC236}">
                <a16:creationId xmlns:a16="http://schemas.microsoft.com/office/drawing/2014/main" id="{306134FA-355C-6D6D-B7DB-F0DC3C4DA9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4" name="Date Placeholder 3">
            <a:extLst>
              <a:ext uri="{FF2B5EF4-FFF2-40B4-BE49-F238E27FC236}">
                <a16:creationId xmlns:a16="http://schemas.microsoft.com/office/drawing/2014/main" id="{9F47FAB9-A3D6-082B-516A-306A47E8D837}"/>
              </a:ext>
            </a:extLst>
          </p:cNvPr>
          <p:cNvSpPr>
            <a:spLocks noGrp="1"/>
          </p:cNvSpPr>
          <p:nvPr>
            <p:ph type="dt" sz="half" idx="10"/>
          </p:nvPr>
        </p:nvSpPr>
        <p:spPr/>
        <p:txBody>
          <a:bodyPr/>
          <a:lstStyle/>
          <a:p>
            <a:fld id="{1A6F506F-0BD8-4EE6-87DF-DF9DBBE009B6}" type="datetime8">
              <a:rPr lang="en-SE" smtClean="0"/>
              <a:t>2023-11-14 18:42</a:t>
            </a:fld>
            <a:endParaRPr lang="en-SE"/>
          </a:p>
        </p:txBody>
      </p:sp>
      <p:sp>
        <p:nvSpPr>
          <p:cNvPr id="5" name="Footer Placeholder 4">
            <a:extLst>
              <a:ext uri="{FF2B5EF4-FFF2-40B4-BE49-F238E27FC236}">
                <a16:creationId xmlns:a16="http://schemas.microsoft.com/office/drawing/2014/main" id="{9EB6C748-D88B-EC3C-652D-C22EC13373CE}"/>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8C55C78F-A02E-0A67-CF9F-A4615A4D4AFB}"/>
              </a:ext>
            </a:extLst>
          </p:cNvPr>
          <p:cNvSpPr>
            <a:spLocks noGrp="1"/>
          </p:cNvSpPr>
          <p:nvPr>
            <p:ph type="sldNum" sz="quarter" idx="12"/>
          </p:nvPr>
        </p:nvSpPr>
        <p:spPr/>
        <p:txBody>
          <a:bodyPr/>
          <a:lstStyle/>
          <a:p>
            <a:fld id="{E1130EEC-BB4A-4509-AA06-F9950500C817}" type="slidenum">
              <a:rPr lang="en-SE" smtClean="0"/>
              <a:t>‹#›</a:t>
            </a:fld>
            <a:endParaRPr lang="en-SE"/>
          </a:p>
        </p:txBody>
      </p:sp>
    </p:spTree>
    <p:extLst>
      <p:ext uri="{BB962C8B-B14F-4D97-AF65-F5344CB8AC3E}">
        <p14:creationId xmlns:p14="http://schemas.microsoft.com/office/powerpoint/2010/main" val="23568525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73BFB-839B-B16E-E4F4-60D0BDDAAD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E"/>
          </a:p>
        </p:txBody>
      </p:sp>
      <p:sp>
        <p:nvSpPr>
          <p:cNvPr id="3" name="Text Placeholder 2">
            <a:extLst>
              <a:ext uri="{FF2B5EF4-FFF2-40B4-BE49-F238E27FC236}">
                <a16:creationId xmlns:a16="http://schemas.microsoft.com/office/drawing/2014/main" id="{7D0A80AA-DB1A-36FA-299B-ABCAB91DFE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27A713-1D3A-AFC9-8FAD-1310E69D907C}"/>
              </a:ext>
            </a:extLst>
          </p:cNvPr>
          <p:cNvSpPr>
            <a:spLocks noGrp="1"/>
          </p:cNvSpPr>
          <p:nvPr>
            <p:ph type="dt" sz="half" idx="10"/>
          </p:nvPr>
        </p:nvSpPr>
        <p:spPr/>
        <p:txBody>
          <a:bodyPr/>
          <a:lstStyle/>
          <a:p>
            <a:fld id="{A2A49F71-97E1-40B0-805A-DF9FEAA79A4A}" type="datetime8">
              <a:rPr lang="en-SE" smtClean="0"/>
              <a:t>2023-11-14 18:42</a:t>
            </a:fld>
            <a:endParaRPr lang="en-SE"/>
          </a:p>
        </p:txBody>
      </p:sp>
      <p:sp>
        <p:nvSpPr>
          <p:cNvPr id="5" name="Footer Placeholder 4">
            <a:extLst>
              <a:ext uri="{FF2B5EF4-FFF2-40B4-BE49-F238E27FC236}">
                <a16:creationId xmlns:a16="http://schemas.microsoft.com/office/drawing/2014/main" id="{A77E53B9-90F7-921C-06CE-B5F5D2905313}"/>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2E358D10-D9D1-534C-B776-41FA67849C63}"/>
              </a:ext>
            </a:extLst>
          </p:cNvPr>
          <p:cNvSpPr>
            <a:spLocks noGrp="1"/>
          </p:cNvSpPr>
          <p:nvPr>
            <p:ph type="sldNum" sz="quarter" idx="12"/>
          </p:nvPr>
        </p:nvSpPr>
        <p:spPr/>
        <p:txBody>
          <a:bodyPr/>
          <a:lstStyle/>
          <a:p>
            <a:fld id="{E1130EEC-BB4A-4509-AA06-F9950500C817}" type="slidenum">
              <a:rPr lang="en-SE" smtClean="0"/>
              <a:t>‹#›</a:t>
            </a:fld>
            <a:endParaRPr lang="en-SE"/>
          </a:p>
        </p:txBody>
      </p:sp>
    </p:spTree>
    <p:extLst>
      <p:ext uri="{BB962C8B-B14F-4D97-AF65-F5344CB8AC3E}">
        <p14:creationId xmlns:p14="http://schemas.microsoft.com/office/powerpoint/2010/main" val="3784906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7BD48-5A1C-6620-9965-F26AAA5C1E72}"/>
              </a:ext>
            </a:extLst>
          </p:cNvPr>
          <p:cNvSpPr>
            <a:spLocks noGrp="1"/>
          </p:cNvSpPr>
          <p:nvPr>
            <p:ph type="title"/>
          </p:nvPr>
        </p:nvSpPr>
        <p:spPr/>
        <p:txBody>
          <a:bodyPr/>
          <a:lstStyle/>
          <a:p>
            <a:r>
              <a:rPr lang="en-US"/>
              <a:t>Click to edit Master title style</a:t>
            </a:r>
            <a:endParaRPr lang="en-SE"/>
          </a:p>
        </p:txBody>
      </p:sp>
      <p:sp>
        <p:nvSpPr>
          <p:cNvPr id="3" name="Content Placeholder 2">
            <a:extLst>
              <a:ext uri="{FF2B5EF4-FFF2-40B4-BE49-F238E27FC236}">
                <a16:creationId xmlns:a16="http://schemas.microsoft.com/office/drawing/2014/main" id="{D32C36E7-4A50-1184-4795-19422EF9BC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4" name="Content Placeholder 3">
            <a:extLst>
              <a:ext uri="{FF2B5EF4-FFF2-40B4-BE49-F238E27FC236}">
                <a16:creationId xmlns:a16="http://schemas.microsoft.com/office/drawing/2014/main" id="{80A7741A-479C-4DA4-9FE6-5E3E7A2DA64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5" name="Date Placeholder 4">
            <a:extLst>
              <a:ext uri="{FF2B5EF4-FFF2-40B4-BE49-F238E27FC236}">
                <a16:creationId xmlns:a16="http://schemas.microsoft.com/office/drawing/2014/main" id="{6393EE25-083F-8B95-ED4F-9CF070EB2218}"/>
              </a:ext>
            </a:extLst>
          </p:cNvPr>
          <p:cNvSpPr>
            <a:spLocks noGrp="1"/>
          </p:cNvSpPr>
          <p:nvPr>
            <p:ph type="dt" sz="half" idx="10"/>
          </p:nvPr>
        </p:nvSpPr>
        <p:spPr/>
        <p:txBody>
          <a:bodyPr/>
          <a:lstStyle/>
          <a:p>
            <a:fld id="{E7A15B58-F733-4EB0-B6F7-8FA3A92781F0}" type="datetime8">
              <a:rPr lang="en-SE" smtClean="0"/>
              <a:t>2023-11-14 18:42</a:t>
            </a:fld>
            <a:endParaRPr lang="en-SE"/>
          </a:p>
        </p:txBody>
      </p:sp>
      <p:sp>
        <p:nvSpPr>
          <p:cNvPr id="6" name="Footer Placeholder 5">
            <a:extLst>
              <a:ext uri="{FF2B5EF4-FFF2-40B4-BE49-F238E27FC236}">
                <a16:creationId xmlns:a16="http://schemas.microsoft.com/office/drawing/2014/main" id="{52D15E03-3C9A-9419-72E9-4550753BBB65}"/>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260B82FF-AF07-9347-565A-BCE0034AD8AF}"/>
              </a:ext>
            </a:extLst>
          </p:cNvPr>
          <p:cNvSpPr>
            <a:spLocks noGrp="1"/>
          </p:cNvSpPr>
          <p:nvPr>
            <p:ph type="sldNum" sz="quarter" idx="12"/>
          </p:nvPr>
        </p:nvSpPr>
        <p:spPr/>
        <p:txBody>
          <a:bodyPr/>
          <a:lstStyle/>
          <a:p>
            <a:fld id="{E1130EEC-BB4A-4509-AA06-F9950500C817}" type="slidenum">
              <a:rPr lang="en-SE" smtClean="0"/>
              <a:t>‹#›</a:t>
            </a:fld>
            <a:endParaRPr lang="en-SE"/>
          </a:p>
        </p:txBody>
      </p:sp>
    </p:spTree>
    <p:extLst>
      <p:ext uri="{BB962C8B-B14F-4D97-AF65-F5344CB8AC3E}">
        <p14:creationId xmlns:p14="http://schemas.microsoft.com/office/powerpoint/2010/main" val="13100656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234A9-4F71-497A-625A-F1A9B82BDF6B}"/>
              </a:ext>
            </a:extLst>
          </p:cNvPr>
          <p:cNvSpPr>
            <a:spLocks noGrp="1"/>
          </p:cNvSpPr>
          <p:nvPr>
            <p:ph type="title"/>
          </p:nvPr>
        </p:nvSpPr>
        <p:spPr>
          <a:xfrm>
            <a:off x="839788" y="365125"/>
            <a:ext cx="10515600" cy="1325563"/>
          </a:xfrm>
        </p:spPr>
        <p:txBody>
          <a:bodyPr/>
          <a:lstStyle/>
          <a:p>
            <a:r>
              <a:rPr lang="en-US"/>
              <a:t>Click to edit Master title style</a:t>
            </a:r>
            <a:endParaRPr lang="en-SE"/>
          </a:p>
        </p:txBody>
      </p:sp>
      <p:sp>
        <p:nvSpPr>
          <p:cNvPr id="3" name="Text Placeholder 2">
            <a:extLst>
              <a:ext uri="{FF2B5EF4-FFF2-40B4-BE49-F238E27FC236}">
                <a16:creationId xmlns:a16="http://schemas.microsoft.com/office/drawing/2014/main" id="{EF47D958-5DAA-8915-E886-5756C5CE8B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2EB3A2-5C28-78D5-58D1-B6F4DA52F83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5" name="Text Placeholder 4">
            <a:extLst>
              <a:ext uri="{FF2B5EF4-FFF2-40B4-BE49-F238E27FC236}">
                <a16:creationId xmlns:a16="http://schemas.microsoft.com/office/drawing/2014/main" id="{4897B94E-4B8F-A064-7B81-6A5DE4CC00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7B3168-395F-6721-17CE-85F078163C7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7" name="Date Placeholder 6">
            <a:extLst>
              <a:ext uri="{FF2B5EF4-FFF2-40B4-BE49-F238E27FC236}">
                <a16:creationId xmlns:a16="http://schemas.microsoft.com/office/drawing/2014/main" id="{1121F5EF-8569-8129-2C3F-09E2764C9835}"/>
              </a:ext>
            </a:extLst>
          </p:cNvPr>
          <p:cNvSpPr>
            <a:spLocks noGrp="1"/>
          </p:cNvSpPr>
          <p:nvPr>
            <p:ph type="dt" sz="half" idx="10"/>
          </p:nvPr>
        </p:nvSpPr>
        <p:spPr/>
        <p:txBody>
          <a:bodyPr/>
          <a:lstStyle/>
          <a:p>
            <a:fld id="{94D60D17-476B-4010-957F-A287932AED1C}" type="datetime8">
              <a:rPr lang="en-SE" smtClean="0"/>
              <a:t>2023-11-14 18:42</a:t>
            </a:fld>
            <a:endParaRPr lang="en-SE"/>
          </a:p>
        </p:txBody>
      </p:sp>
      <p:sp>
        <p:nvSpPr>
          <p:cNvPr id="8" name="Footer Placeholder 7">
            <a:extLst>
              <a:ext uri="{FF2B5EF4-FFF2-40B4-BE49-F238E27FC236}">
                <a16:creationId xmlns:a16="http://schemas.microsoft.com/office/drawing/2014/main" id="{4FF37662-82F9-9DFA-69DD-84FD46F87EEF}"/>
              </a:ext>
            </a:extLst>
          </p:cNvPr>
          <p:cNvSpPr>
            <a:spLocks noGrp="1"/>
          </p:cNvSpPr>
          <p:nvPr>
            <p:ph type="ftr" sz="quarter" idx="11"/>
          </p:nvPr>
        </p:nvSpPr>
        <p:spPr/>
        <p:txBody>
          <a:bodyPr/>
          <a:lstStyle/>
          <a:p>
            <a:endParaRPr lang="en-SE"/>
          </a:p>
        </p:txBody>
      </p:sp>
      <p:sp>
        <p:nvSpPr>
          <p:cNvPr id="9" name="Slide Number Placeholder 8">
            <a:extLst>
              <a:ext uri="{FF2B5EF4-FFF2-40B4-BE49-F238E27FC236}">
                <a16:creationId xmlns:a16="http://schemas.microsoft.com/office/drawing/2014/main" id="{CBC05E0B-0564-3A38-C1DB-DA7221D430F2}"/>
              </a:ext>
            </a:extLst>
          </p:cNvPr>
          <p:cNvSpPr>
            <a:spLocks noGrp="1"/>
          </p:cNvSpPr>
          <p:nvPr>
            <p:ph type="sldNum" sz="quarter" idx="12"/>
          </p:nvPr>
        </p:nvSpPr>
        <p:spPr/>
        <p:txBody>
          <a:bodyPr/>
          <a:lstStyle/>
          <a:p>
            <a:fld id="{E1130EEC-BB4A-4509-AA06-F9950500C817}" type="slidenum">
              <a:rPr lang="en-SE" smtClean="0"/>
              <a:t>‹#›</a:t>
            </a:fld>
            <a:endParaRPr lang="en-SE"/>
          </a:p>
        </p:txBody>
      </p:sp>
    </p:spTree>
    <p:extLst>
      <p:ext uri="{BB962C8B-B14F-4D97-AF65-F5344CB8AC3E}">
        <p14:creationId xmlns:p14="http://schemas.microsoft.com/office/powerpoint/2010/main" val="649811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AFAA6-826F-1C1F-1158-C15E1F67CAF1}"/>
              </a:ext>
            </a:extLst>
          </p:cNvPr>
          <p:cNvSpPr>
            <a:spLocks noGrp="1"/>
          </p:cNvSpPr>
          <p:nvPr>
            <p:ph type="title"/>
          </p:nvPr>
        </p:nvSpPr>
        <p:spPr/>
        <p:txBody>
          <a:bodyPr/>
          <a:lstStyle/>
          <a:p>
            <a:r>
              <a:rPr lang="en-US"/>
              <a:t>Click to edit Master title style</a:t>
            </a:r>
            <a:endParaRPr lang="en-SE"/>
          </a:p>
        </p:txBody>
      </p:sp>
      <p:sp>
        <p:nvSpPr>
          <p:cNvPr id="3" name="Date Placeholder 2">
            <a:extLst>
              <a:ext uri="{FF2B5EF4-FFF2-40B4-BE49-F238E27FC236}">
                <a16:creationId xmlns:a16="http://schemas.microsoft.com/office/drawing/2014/main" id="{27F24509-1119-1919-FEC8-8C8B5077C799}"/>
              </a:ext>
            </a:extLst>
          </p:cNvPr>
          <p:cNvSpPr>
            <a:spLocks noGrp="1"/>
          </p:cNvSpPr>
          <p:nvPr>
            <p:ph type="dt" sz="half" idx="10"/>
          </p:nvPr>
        </p:nvSpPr>
        <p:spPr/>
        <p:txBody>
          <a:bodyPr/>
          <a:lstStyle/>
          <a:p>
            <a:fld id="{170518D1-E059-4082-A2BD-D2CE2807CFC9}" type="datetime8">
              <a:rPr lang="en-SE" smtClean="0"/>
              <a:t>2023-11-14 18:42</a:t>
            </a:fld>
            <a:endParaRPr lang="en-SE"/>
          </a:p>
        </p:txBody>
      </p:sp>
      <p:sp>
        <p:nvSpPr>
          <p:cNvPr id="4" name="Footer Placeholder 3">
            <a:extLst>
              <a:ext uri="{FF2B5EF4-FFF2-40B4-BE49-F238E27FC236}">
                <a16:creationId xmlns:a16="http://schemas.microsoft.com/office/drawing/2014/main" id="{AA733723-DDDB-ACD1-E435-F6947651FAE1}"/>
              </a:ext>
            </a:extLst>
          </p:cNvPr>
          <p:cNvSpPr>
            <a:spLocks noGrp="1"/>
          </p:cNvSpPr>
          <p:nvPr>
            <p:ph type="ftr" sz="quarter" idx="11"/>
          </p:nvPr>
        </p:nvSpPr>
        <p:spPr/>
        <p:txBody>
          <a:bodyPr/>
          <a:lstStyle/>
          <a:p>
            <a:endParaRPr lang="en-SE"/>
          </a:p>
        </p:txBody>
      </p:sp>
      <p:sp>
        <p:nvSpPr>
          <p:cNvPr id="5" name="Slide Number Placeholder 4">
            <a:extLst>
              <a:ext uri="{FF2B5EF4-FFF2-40B4-BE49-F238E27FC236}">
                <a16:creationId xmlns:a16="http://schemas.microsoft.com/office/drawing/2014/main" id="{4A3B607C-B7A9-9703-B644-E45330E25CB6}"/>
              </a:ext>
            </a:extLst>
          </p:cNvPr>
          <p:cNvSpPr>
            <a:spLocks noGrp="1"/>
          </p:cNvSpPr>
          <p:nvPr>
            <p:ph type="sldNum" sz="quarter" idx="12"/>
          </p:nvPr>
        </p:nvSpPr>
        <p:spPr/>
        <p:txBody>
          <a:bodyPr/>
          <a:lstStyle/>
          <a:p>
            <a:fld id="{E1130EEC-BB4A-4509-AA06-F9950500C817}" type="slidenum">
              <a:rPr lang="en-SE" smtClean="0"/>
              <a:t>‹#›</a:t>
            </a:fld>
            <a:endParaRPr lang="en-SE"/>
          </a:p>
        </p:txBody>
      </p:sp>
    </p:spTree>
    <p:extLst>
      <p:ext uri="{BB962C8B-B14F-4D97-AF65-F5344CB8AC3E}">
        <p14:creationId xmlns:p14="http://schemas.microsoft.com/office/powerpoint/2010/main" val="1140938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AED110-BAC7-002C-310C-5A0534A31F15}"/>
              </a:ext>
            </a:extLst>
          </p:cNvPr>
          <p:cNvSpPr>
            <a:spLocks noGrp="1"/>
          </p:cNvSpPr>
          <p:nvPr>
            <p:ph type="dt" sz="half" idx="10"/>
          </p:nvPr>
        </p:nvSpPr>
        <p:spPr/>
        <p:txBody>
          <a:bodyPr/>
          <a:lstStyle/>
          <a:p>
            <a:fld id="{E0E87917-5129-46F0-AC1F-6F82C51CA7D7}" type="datetime8">
              <a:rPr lang="en-SE" smtClean="0"/>
              <a:t>2023-11-14 18:42</a:t>
            </a:fld>
            <a:endParaRPr lang="en-SE"/>
          </a:p>
        </p:txBody>
      </p:sp>
      <p:sp>
        <p:nvSpPr>
          <p:cNvPr id="3" name="Footer Placeholder 2">
            <a:extLst>
              <a:ext uri="{FF2B5EF4-FFF2-40B4-BE49-F238E27FC236}">
                <a16:creationId xmlns:a16="http://schemas.microsoft.com/office/drawing/2014/main" id="{5393BB1C-772F-1485-1DED-6CE143FA89BA}"/>
              </a:ext>
            </a:extLst>
          </p:cNvPr>
          <p:cNvSpPr>
            <a:spLocks noGrp="1"/>
          </p:cNvSpPr>
          <p:nvPr>
            <p:ph type="ftr" sz="quarter" idx="11"/>
          </p:nvPr>
        </p:nvSpPr>
        <p:spPr/>
        <p:txBody>
          <a:bodyPr/>
          <a:lstStyle/>
          <a:p>
            <a:endParaRPr lang="en-SE"/>
          </a:p>
        </p:txBody>
      </p:sp>
      <p:sp>
        <p:nvSpPr>
          <p:cNvPr id="4" name="Slide Number Placeholder 3">
            <a:extLst>
              <a:ext uri="{FF2B5EF4-FFF2-40B4-BE49-F238E27FC236}">
                <a16:creationId xmlns:a16="http://schemas.microsoft.com/office/drawing/2014/main" id="{993B4377-5A92-D94A-0EAE-3A5AD8B803BE}"/>
              </a:ext>
            </a:extLst>
          </p:cNvPr>
          <p:cNvSpPr>
            <a:spLocks noGrp="1"/>
          </p:cNvSpPr>
          <p:nvPr>
            <p:ph type="sldNum" sz="quarter" idx="12"/>
          </p:nvPr>
        </p:nvSpPr>
        <p:spPr/>
        <p:txBody>
          <a:bodyPr/>
          <a:lstStyle/>
          <a:p>
            <a:fld id="{E1130EEC-BB4A-4509-AA06-F9950500C817}" type="slidenum">
              <a:rPr lang="en-SE" smtClean="0"/>
              <a:t>‹#›</a:t>
            </a:fld>
            <a:endParaRPr lang="en-SE"/>
          </a:p>
        </p:txBody>
      </p:sp>
    </p:spTree>
    <p:extLst>
      <p:ext uri="{BB962C8B-B14F-4D97-AF65-F5344CB8AC3E}">
        <p14:creationId xmlns:p14="http://schemas.microsoft.com/office/powerpoint/2010/main" val="2330797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7F114-6E8C-61F4-49EB-4CD2591594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E"/>
          </a:p>
        </p:txBody>
      </p:sp>
      <p:sp>
        <p:nvSpPr>
          <p:cNvPr id="3" name="Content Placeholder 2">
            <a:extLst>
              <a:ext uri="{FF2B5EF4-FFF2-40B4-BE49-F238E27FC236}">
                <a16:creationId xmlns:a16="http://schemas.microsoft.com/office/drawing/2014/main" id="{6455F21F-812E-1ACE-203F-12049A03AF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4" name="Text Placeholder 3">
            <a:extLst>
              <a:ext uri="{FF2B5EF4-FFF2-40B4-BE49-F238E27FC236}">
                <a16:creationId xmlns:a16="http://schemas.microsoft.com/office/drawing/2014/main" id="{0C8A802B-A28C-412C-A7BC-5F2DB2F56D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2D5321-FCB3-91A0-4589-40104384B9D4}"/>
              </a:ext>
            </a:extLst>
          </p:cNvPr>
          <p:cNvSpPr>
            <a:spLocks noGrp="1"/>
          </p:cNvSpPr>
          <p:nvPr>
            <p:ph type="dt" sz="half" idx="10"/>
          </p:nvPr>
        </p:nvSpPr>
        <p:spPr/>
        <p:txBody>
          <a:bodyPr/>
          <a:lstStyle/>
          <a:p>
            <a:fld id="{E57A8681-A911-41A3-8E5C-0DD62316BB5A}" type="datetime8">
              <a:rPr lang="en-SE" smtClean="0"/>
              <a:t>2023-11-14 18:42</a:t>
            </a:fld>
            <a:endParaRPr lang="en-SE"/>
          </a:p>
        </p:txBody>
      </p:sp>
      <p:sp>
        <p:nvSpPr>
          <p:cNvPr id="6" name="Footer Placeholder 5">
            <a:extLst>
              <a:ext uri="{FF2B5EF4-FFF2-40B4-BE49-F238E27FC236}">
                <a16:creationId xmlns:a16="http://schemas.microsoft.com/office/drawing/2014/main" id="{2FE7EC7D-540D-551D-E833-53EA08246EAA}"/>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2A1C8710-4C76-B114-E5B6-9C40DE11964B}"/>
              </a:ext>
            </a:extLst>
          </p:cNvPr>
          <p:cNvSpPr>
            <a:spLocks noGrp="1"/>
          </p:cNvSpPr>
          <p:nvPr>
            <p:ph type="sldNum" sz="quarter" idx="12"/>
          </p:nvPr>
        </p:nvSpPr>
        <p:spPr/>
        <p:txBody>
          <a:bodyPr/>
          <a:lstStyle/>
          <a:p>
            <a:fld id="{E1130EEC-BB4A-4509-AA06-F9950500C817}" type="slidenum">
              <a:rPr lang="en-SE" smtClean="0"/>
              <a:t>‹#›</a:t>
            </a:fld>
            <a:endParaRPr lang="en-SE"/>
          </a:p>
        </p:txBody>
      </p:sp>
    </p:spTree>
    <p:extLst>
      <p:ext uri="{BB962C8B-B14F-4D97-AF65-F5344CB8AC3E}">
        <p14:creationId xmlns:p14="http://schemas.microsoft.com/office/powerpoint/2010/main" val="2691844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19275-552A-C024-4834-2A2E24EABE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E"/>
          </a:p>
        </p:txBody>
      </p:sp>
      <p:sp>
        <p:nvSpPr>
          <p:cNvPr id="3" name="Picture Placeholder 2">
            <a:extLst>
              <a:ext uri="{FF2B5EF4-FFF2-40B4-BE49-F238E27FC236}">
                <a16:creationId xmlns:a16="http://schemas.microsoft.com/office/drawing/2014/main" id="{2246E280-FBB5-9226-EC65-268853BDDD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E"/>
          </a:p>
        </p:txBody>
      </p:sp>
      <p:sp>
        <p:nvSpPr>
          <p:cNvPr id="4" name="Text Placeholder 3">
            <a:extLst>
              <a:ext uri="{FF2B5EF4-FFF2-40B4-BE49-F238E27FC236}">
                <a16:creationId xmlns:a16="http://schemas.microsoft.com/office/drawing/2014/main" id="{9DAE7A6C-FAF8-9D3B-31D0-EA32542C61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6ECB90-B64B-38FC-C0B5-E217E0416B8E}"/>
              </a:ext>
            </a:extLst>
          </p:cNvPr>
          <p:cNvSpPr>
            <a:spLocks noGrp="1"/>
          </p:cNvSpPr>
          <p:nvPr>
            <p:ph type="dt" sz="half" idx="10"/>
          </p:nvPr>
        </p:nvSpPr>
        <p:spPr/>
        <p:txBody>
          <a:bodyPr/>
          <a:lstStyle/>
          <a:p>
            <a:fld id="{5FCECD89-CDC3-4170-AA44-1DC4058BF04B}" type="datetime8">
              <a:rPr lang="en-SE" smtClean="0"/>
              <a:t>2023-11-14 18:42</a:t>
            </a:fld>
            <a:endParaRPr lang="en-SE"/>
          </a:p>
        </p:txBody>
      </p:sp>
      <p:sp>
        <p:nvSpPr>
          <p:cNvPr id="6" name="Footer Placeholder 5">
            <a:extLst>
              <a:ext uri="{FF2B5EF4-FFF2-40B4-BE49-F238E27FC236}">
                <a16:creationId xmlns:a16="http://schemas.microsoft.com/office/drawing/2014/main" id="{914AEB76-64E6-D82C-B719-21DB2F1E802E}"/>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99E6ED1B-E26A-EBB1-CE83-E73E109F479A}"/>
              </a:ext>
            </a:extLst>
          </p:cNvPr>
          <p:cNvSpPr>
            <a:spLocks noGrp="1"/>
          </p:cNvSpPr>
          <p:nvPr>
            <p:ph type="sldNum" sz="quarter" idx="12"/>
          </p:nvPr>
        </p:nvSpPr>
        <p:spPr/>
        <p:txBody>
          <a:bodyPr/>
          <a:lstStyle/>
          <a:p>
            <a:fld id="{E1130EEC-BB4A-4509-AA06-F9950500C817}" type="slidenum">
              <a:rPr lang="en-SE" smtClean="0"/>
              <a:t>‹#›</a:t>
            </a:fld>
            <a:endParaRPr lang="en-SE"/>
          </a:p>
        </p:txBody>
      </p:sp>
    </p:spTree>
    <p:extLst>
      <p:ext uri="{BB962C8B-B14F-4D97-AF65-F5344CB8AC3E}">
        <p14:creationId xmlns:p14="http://schemas.microsoft.com/office/powerpoint/2010/main" val="2615277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1169A6-CBC4-4C9D-4971-86CA6338D4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E"/>
          </a:p>
        </p:txBody>
      </p:sp>
      <p:sp>
        <p:nvSpPr>
          <p:cNvPr id="3" name="Text Placeholder 2">
            <a:extLst>
              <a:ext uri="{FF2B5EF4-FFF2-40B4-BE49-F238E27FC236}">
                <a16:creationId xmlns:a16="http://schemas.microsoft.com/office/drawing/2014/main" id="{C36B7B2D-CB94-6EE8-C2A3-F93C7D4D07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4" name="Date Placeholder 3">
            <a:extLst>
              <a:ext uri="{FF2B5EF4-FFF2-40B4-BE49-F238E27FC236}">
                <a16:creationId xmlns:a16="http://schemas.microsoft.com/office/drawing/2014/main" id="{28F7C43D-2695-F27B-6835-18CF531073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0CAE58-1DEB-4B6B-9EE2-68709E4CB173}" type="datetime8">
              <a:rPr lang="en-SE" smtClean="0"/>
              <a:t>2023-11-14 18:42</a:t>
            </a:fld>
            <a:endParaRPr lang="en-SE"/>
          </a:p>
        </p:txBody>
      </p:sp>
      <p:sp>
        <p:nvSpPr>
          <p:cNvPr id="5" name="Footer Placeholder 4">
            <a:extLst>
              <a:ext uri="{FF2B5EF4-FFF2-40B4-BE49-F238E27FC236}">
                <a16:creationId xmlns:a16="http://schemas.microsoft.com/office/drawing/2014/main" id="{1E885912-BE72-133E-2F0D-C2D254BB51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E"/>
          </a:p>
        </p:txBody>
      </p:sp>
      <p:sp>
        <p:nvSpPr>
          <p:cNvPr id="6" name="Slide Number Placeholder 5">
            <a:extLst>
              <a:ext uri="{FF2B5EF4-FFF2-40B4-BE49-F238E27FC236}">
                <a16:creationId xmlns:a16="http://schemas.microsoft.com/office/drawing/2014/main" id="{08E97F1B-B426-7D4F-AEF2-2ABC6A210A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130EEC-BB4A-4509-AA06-F9950500C817}" type="slidenum">
              <a:rPr lang="en-SE" smtClean="0"/>
              <a:t>‹#›</a:t>
            </a:fld>
            <a:endParaRPr lang="en-SE"/>
          </a:p>
        </p:txBody>
      </p:sp>
    </p:spTree>
    <p:extLst>
      <p:ext uri="{BB962C8B-B14F-4D97-AF65-F5344CB8AC3E}">
        <p14:creationId xmlns:p14="http://schemas.microsoft.com/office/powerpoint/2010/main" val="40350041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diagramQuickStyle" Target="../diagrams/quickStyle6.xml"/><Relationship Id="rId3" Type="http://schemas.openxmlformats.org/officeDocument/2006/relationships/slideLayout" Target="../slideLayouts/slideLayout2.xml"/><Relationship Id="rId7" Type="http://schemas.openxmlformats.org/officeDocument/2006/relationships/diagramLayout" Target="../diagrams/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Data" Target="../diagrams/data6.xml"/><Relationship Id="rId5" Type="http://schemas.openxmlformats.org/officeDocument/2006/relationships/image" Target="../media/image1.png"/><Relationship Id="rId10" Type="http://schemas.microsoft.com/office/2007/relationships/diagramDrawing" Target="../diagrams/drawing6.xml"/><Relationship Id="rId4" Type="http://schemas.openxmlformats.org/officeDocument/2006/relationships/notesSlide" Target="../notesSlides/notesSlide10.xml"/><Relationship Id="rId9" Type="http://schemas.openxmlformats.org/officeDocument/2006/relationships/diagramColors" Target="../diagrams/colors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2.xml"/><Relationship Id="rId7" Type="http://schemas.openxmlformats.org/officeDocument/2006/relationships/diagramLayout" Target="../diagrams/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Data" Target="../diagrams/data1.xml"/><Relationship Id="rId5" Type="http://schemas.openxmlformats.org/officeDocument/2006/relationships/image" Target="../media/image1.png"/><Relationship Id="rId10" Type="http://schemas.microsoft.com/office/2007/relationships/diagramDrawing" Target="../diagrams/drawing1.xml"/><Relationship Id="rId4" Type="http://schemas.openxmlformats.org/officeDocument/2006/relationships/notesSlide" Target="../notesSlides/notesSlide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slideLayout" Target="../slideLayouts/slideLayout4.xml"/><Relationship Id="rId7" Type="http://schemas.openxmlformats.org/officeDocument/2006/relationships/hyperlink" Target="https://technofaq.org/posts/2018/04/all-about-business-intelligence-value-benefits-and-its-future/" TargetMode="External"/><Relationship Id="rId12" Type="http://schemas.microsoft.com/office/2007/relationships/diagramDrawing" Target="../diagrams/drawing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jpg"/><Relationship Id="rId11" Type="http://schemas.openxmlformats.org/officeDocument/2006/relationships/diagramColors" Target="../diagrams/colors2.xml"/><Relationship Id="rId5" Type="http://schemas.openxmlformats.org/officeDocument/2006/relationships/image" Target="../media/image1.png"/><Relationship Id="rId10" Type="http://schemas.openxmlformats.org/officeDocument/2006/relationships/diagramQuickStyle" Target="../diagrams/quickStyle2.xml"/><Relationship Id="rId4" Type="http://schemas.openxmlformats.org/officeDocument/2006/relationships/notesSlide" Target="../notesSlides/notesSlide3.xml"/><Relationship Id="rId9"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image" Target="../media/image8.png"/><Relationship Id="rId3" Type="http://schemas.openxmlformats.org/officeDocument/2006/relationships/slideLayout" Target="../slideLayouts/slideLayout4.xml"/><Relationship Id="rId7" Type="http://schemas.openxmlformats.org/officeDocument/2006/relationships/hyperlink" Target="https://insightextractor.com/business-analytics-continuum/" TargetMode="External"/><Relationship Id="rId12" Type="http://schemas.microsoft.com/office/2007/relationships/diagramDrawing" Target="../diagrams/drawing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11" Type="http://schemas.openxmlformats.org/officeDocument/2006/relationships/diagramColors" Target="../diagrams/colors3.xml"/><Relationship Id="rId5" Type="http://schemas.openxmlformats.org/officeDocument/2006/relationships/image" Target="../media/image1.png"/><Relationship Id="rId10" Type="http://schemas.openxmlformats.org/officeDocument/2006/relationships/diagramQuickStyle" Target="../diagrams/quickStyle3.xml"/><Relationship Id="rId4" Type="http://schemas.openxmlformats.org/officeDocument/2006/relationships/notesSlide" Target="../notesSlides/notesSlide4.xml"/><Relationship Id="rId9"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1.png"/><Relationship Id="rId4" Type="http://schemas.openxmlformats.org/officeDocument/2006/relationships/notesSlide" Target="../notesSlides/notesSlide5.xml"/><Relationship Id="rId9" Type="http://schemas.microsoft.com/office/2007/relationships/diagramDrawing" Target="../diagrams/drawing4.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slideLayout" Target="../slideLayouts/slideLayout2.xml"/><Relationship Id="rId7" Type="http://schemas.openxmlformats.org/officeDocument/2006/relationships/diagramQuickStyle" Target="../diagrams/quickStyle5.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Layout" Target="../diagrams/layout5.xml"/><Relationship Id="rId5" Type="http://schemas.openxmlformats.org/officeDocument/2006/relationships/diagramData" Target="../diagrams/data5.xml"/><Relationship Id="rId10" Type="http://schemas.openxmlformats.org/officeDocument/2006/relationships/image" Target="../media/image1.png"/><Relationship Id="rId4" Type="http://schemas.openxmlformats.org/officeDocument/2006/relationships/notesSlide" Target="../notesSlides/notesSlide6.xml"/><Relationship Id="rId9" Type="http://schemas.microsoft.com/office/2007/relationships/diagramDrawing" Target="../diagrams/drawing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3D09407-53BC-485E-B4CE-BC5E4FC4B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21DB988-49FC-4608-B0A2-E2F3A4019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37DE43-9A6C-B9A0-8636-7B26C51A0A9D}"/>
              </a:ext>
            </a:extLst>
          </p:cNvPr>
          <p:cNvSpPr>
            <a:spLocks noGrp="1"/>
          </p:cNvSpPr>
          <p:nvPr>
            <p:ph type="ctrTitle"/>
          </p:nvPr>
        </p:nvSpPr>
        <p:spPr>
          <a:xfrm>
            <a:off x="755903" y="3399769"/>
            <a:ext cx="10640754" cy="775845"/>
          </a:xfrm>
        </p:spPr>
        <p:txBody>
          <a:bodyPr anchor="b">
            <a:normAutofit/>
          </a:bodyPr>
          <a:lstStyle/>
          <a:p>
            <a:r>
              <a:rPr lang="en-GB" sz="4000" dirty="0">
                <a:solidFill>
                  <a:schemeClr val="tx2"/>
                </a:solidFill>
              </a:rPr>
              <a:t>Business Intelligence and Analytics</a:t>
            </a:r>
            <a:endParaRPr lang="en-SE" sz="4000" dirty="0">
              <a:solidFill>
                <a:schemeClr val="tx2"/>
              </a:solidFill>
            </a:endParaRPr>
          </a:p>
        </p:txBody>
      </p:sp>
      <p:sp>
        <p:nvSpPr>
          <p:cNvPr id="3" name="Subtitle 2">
            <a:extLst>
              <a:ext uri="{FF2B5EF4-FFF2-40B4-BE49-F238E27FC236}">
                <a16:creationId xmlns:a16="http://schemas.microsoft.com/office/drawing/2014/main" id="{84D7E66F-77E5-0A6F-986C-00C2BAAEDF9D}"/>
              </a:ext>
            </a:extLst>
          </p:cNvPr>
          <p:cNvSpPr>
            <a:spLocks noGrp="1"/>
          </p:cNvSpPr>
          <p:nvPr>
            <p:ph type="subTitle" idx="1"/>
          </p:nvPr>
        </p:nvSpPr>
        <p:spPr>
          <a:xfrm>
            <a:off x="8791947" y="4626061"/>
            <a:ext cx="2604710" cy="1597458"/>
          </a:xfrm>
        </p:spPr>
        <p:txBody>
          <a:bodyPr anchor="ctr">
            <a:normAutofit/>
          </a:bodyPr>
          <a:lstStyle/>
          <a:p>
            <a:r>
              <a:rPr lang="en-GB" sz="1600" dirty="0">
                <a:solidFill>
                  <a:schemeClr val="tx2"/>
                </a:solidFill>
              </a:rPr>
              <a:t>Abed Bakkour</a:t>
            </a:r>
          </a:p>
          <a:p>
            <a:r>
              <a:rPr lang="en-GB" sz="1600" dirty="0">
                <a:solidFill>
                  <a:schemeClr val="tx2"/>
                </a:solidFill>
              </a:rPr>
              <a:t>Rizny Mubarak</a:t>
            </a:r>
          </a:p>
          <a:p>
            <a:r>
              <a:rPr lang="en-GB" sz="1600" dirty="0" err="1">
                <a:solidFill>
                  <a:schemeClr val="tx2"/>
                </a:solidFill>
              </a:rPr>
              <a:t>Siju</a:t>
            </a:r>
            <a:r>
              <a:rPr lang="en-GB" sz="1600" dirty="0">
                <a:solidFill>
                  <a:schemeClr val="tx2"/>
                </a:solidFill>
              </a:rPr>
              <a:t> A</a:t>
            </a:r>
          </a:p>
          <a:p>
            <a:r>
              <a:rPr lang="en-GB" sz="1600" dirty="0" err="1">
                <a:solidFill>
                  <a:schemeClr val="tx2"/>
                </a:solidFill>
              </a:rPr>
              <a:t>Bincy</a:t>
            </a:r>
            <a:r>
              <a:rPr lang="en-GB" sz="1600" dirty="0">
                <a:solidFill>
                  <a:schemeClr val="tx2"/>
                </a:solidFill>
              </a:rPr>
              <a:t> Babu</a:t>
            </a:r>
          </a:p>
          <a:p>
            <a:endParaRPr lang="en-SE" sz="1600" dirty="0">
              <a:solidFill>
                <a:schemeClr val="tx2"/>
              </a:solidFill>
            </a:endParaRPr>
          </a:p>
        </p:txBody>
      </p:sp>
      <p:grpSp>
        <p:nvGrpSpPr>
          <p:cNvPr id="16" name="Group 15">
            <a:extLst>
              <a:ext uri="{FF2B5EF4-FFF2-40B4-BE49-F238E27FC236}">
                <a16:creationId xmlns:a16="http://schemas.microsoft.com/office/drawing/2014/main" id="{E9B930FD-8671-4C4C-ADCF-73AC1D0CD4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9676747" y="0"/>
            <a:ext cx="2514948" cy="2174333"/>
            <a:chOff x="-305" y="-4155"/>
            <a:chExt cx="2514948" cy="2174333"/>
          </a:xfrm>
        </p:grpSpPr>
        <p:sp>
          <p:nvSpPr>
            <p:cNvPr id="17" name="Freeform: Shape 16">
              <a:extLst>
                <a:ext uri="{FF2B5EF4-FFF2-40B4-BE49-F238E27FC236}">
                  <a16:creationId xmlns:a16="http://schemas.microsoft.com/office/drawing/2014/main" id="{C35B12C1-569C-4E37-AA33-7EF215F20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F23E2660-7810-46F6-8752-187127C83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C991DC45-0378-45B3-B325-FB8F98545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0" name="Freeform: Shape 19">
              <a:extLst>
                <a:ext uri="{FF2B5EF4-FFF2-40B4-BE49-F238E27FC236}">
                  <a16:creationId xmlns:a16="http://schemas.microsoft.com/office/drawing/2014/main" id="{E228F5BA-5150-4554-B7EA-93F371F3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Video 6" title="Moving Gears">
            <a:hlinkClick r:id="" action="ppaction://media"/>
            <a:extLst>
              <a:ext uri="{FF2B5EF4-FFF2-40B4-BE49-F238E27FC236}">
                <a16:creationId xmlns:a16="http://schemas.microsoft.com/office/drawing/2014/main" id="{74B41CCF-7D6A-5894-5E30-527BDF4BB8F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43881" y="320231"/>
            <a:ext cx="5042785" cy="2836567"/>
          </a:xfrm>
          <a:prstGeom prst="rect">
            <a:avLst/>
          </a:prstGeom>
        </p:spPr>
      </p:pic>
      <p:grpSp>
        <p:nvGrpSpPr>
          <p:cNvPr id="22" name="Group 21">
            <a:extLst>
              <a:ext uri="{FF2B5EF4-FFF2-40B4-BE49-F238E27FC236}">
                <a16:creationId xmlns:a16="http://schemas.microsoft.com/office/drawing/2014/main" id="{383C2651-AE0C-4AE4-8725-E2F9414FE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305" y="4322879"/>
            <a:ext cx="3378428" cy="2535121"/>
            <a:chOff x="-305" y="-1"/>
            <a:chExt cx="3832880" cy="2876136"/>
          </a:xfrm>
        </p:grpSpPr>
        <p:sp>
          <p:nvSpPr>
            <p:cNvPr id="23" name="Freeform: Shape 22">
              <a:extLst>
                <a:ext uri="{FF2B5EF4-FFF2-40B4-BE49-F238E27FC236}">
                  <a16:creationId xmlns:a16="http://schemas.microsoft.com/office/drawing/2014/main" id="{CCE13265-B5D2-47B4-A199-E05F390D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693EBD03-D832-462C-9304-7273698ED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0D53D3E2-805E-40D2-964F-352BF6D4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B7A9A916-A926-43E6-800F-432ABC3F2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Subtitle 2">
            <a:extLst>
              <a:ext uri="{FF2B5EF4-FFF2-40B4-BE49-F238E27FC236}">
                <a16:creationId xmlns:a16="http://schemas.microsoft.com/office/drawing/2014/main" id="{BF1669B0-4EA7-4BFA-D691-D34C812EAE52}"/>
              </a:ext>
            </a:extLst>
          </p:cNvPr>
          <p:cNvSpPr txBox="1">
            <a:spLocks/>
          </p:cNvSpPr>
          <p:nvPr/>
        </p:nvSpPr>
        <p:spPr>
          <a:xfrm>
            <a:off x="4457103" y="4175614"/>
            <a:ext cx="3277488" cy="450447"/>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sz="2000" dirty="0">
                <a:solidFill>
                  <a:schemeClr val="tx2"/>
                </a:solidFill>
              </a:rPr>
              <a:t>A Comprehensive Overview</a:t>
            </a:r>
            <a:endParaRPr lang="en-SE" sz="2000" dirty="0">
              <a:solidFill>
                <a:schemeClr val="tx2"/>
              </a:solidFill>
            </a:endParaRPr>
          </a:p>
        </p:txBody>
      </p:sp>
    </p:spTree>
    <p:extLst>
      <p:ext uri="{BB962C8B-B14F-4D97-AF65-F5344CB8AC3E}">
        <p14:creationId xmlns:p14="http://schemas.microsoft.com/office/powerpoint/2010/main" val="2375344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488B18-F1E7-AF1E-9E92-F8B329D2333A}"/>
              </a:ext>
            </a:extLst>
          </p:cNvPr>
          <p:cNvSpPr>
            <a:spLocks noGrp="1"/>
          </p:cNvSpPr>
          <p:nvPr>
            <p:ph type="title"/>
          </p:nvPr>
        </p:nvSpPr>
        <p:spPr>
          <a:xfrm>
            <a:off x="1175005" y="681038"/>
            <a:ext cx="3482223" cy="1642956"/>
          </a:xfrm>
        </p:spPr>
        <p:txBody>
          <a:bodyPr anchor="b">
            <a:normAutofit/>
          </a:bodyPr>
          <a:lstStyle/>
          <a:p>
            <a:pPr algn="ctr"/>
            <a:r>
              <a:rPr lang="en-GB" sz="3600" b="1" dirty="0">
                <a:solidFill>
                  <a:schemeClr val="tx2"/>
                </a:solidFill>
              </a:rPr>
              <a:t>Conclusion</a:t>
            </a:r>
            <a:endParaRPr lang="en-SE" sz="3600" b="1" dirty="0">
              <a:solidFill>
                <a:schemeClr val="tx2"/>
              </a:solidFill>
            </a:endParaRPr>
          </a:p>
        </p:txBody>
      </p:sp>
      <p:pic>
        <p:nvPicPr>
          <p:cNvPr id="7" name="Video 6" title="Moving Gears">
            <a:hlinkClick r:id="" action="ppaction://media"/>
            <a:extLst>
              <a:ext uri="{FF2B5EF4-FFF2-40B4-BE49-F238E27FC236}">
                <a16:creationId xmlns:a16="http://schemas.microsoft.com/office/drawing/2014/main" id="{74B41CCF-7D6A-5894-5E30-527BDF4BB8F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94031" y="1576021"/>
            <a:ext cx="6588369" cy="3705957"/>
          </a:xfrm>
          <a:prstGeom prst="rect">
            <a:avLst/>
          </a:prstGeom>
        </p:spPr>
      </p:pic>
      <p:graphicFrame>
        <p:nvGraphicFramePr>
          <p:cNvPr id="6" name="Content Placeholder 5">
            <a:extLst>
              <a:ext uri="{FF2B5EF4-FFF2-40B4-BE49-F238E27FC236}">
                <a16:creationId xmlns:a16="http://schemas.microsoft.com/office/drawing/2014/main" id="{BA8D1F4D-3D23-386F-586E-A68B52E102AA}"/>
              </a:ext>
            </a:extLst>
          </p:cNvPr>
          <p:cNvGraphicFramePr>
            <a:graphicFrameLocks noGrp="1"/>
          </p:cNvGraphicFramePr>
          <p:nvPr>
            <p:ph idx="1"/>
            <p:extLst>
              <p:ext uri="{D42A27DB-BD31-4B8C-83A1-F6EECF244321}">
                <p14:modId xmlns:p14="http://schemas.microsoft.com/office/powerpoint/2010/main" val="4278238755"/>
              </p:ext>
            </p:extLst>
          </p:nvPr>
        </p:nvGraphicFramePr>
        <p:xfrm>
          <a:off x="838201" y="2645663"/>
          <a:ext cx="4155830" cy="353129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8" name="Slide Number Placeholder 7">
            <a:extLst>
              <a:ext uri="{FF2B5EF4-FFF2-40B4-BE49-F238E27FC236}">
                <a16:creationId xmlns:a16="http://schemas.microsoft.com/office/drawing/2014/main" id="{D998A4D0-19F3-D6BB-F74F-09BBECF8DF68}"/>
              </a:ext>
            </a:extLst>
          </p:cNvPr>
          <p:cNvSpPr>
            <a:spLocks noGrp="1"/>
          </p:cNvSpPr>
          <p:nvPr>
            <p:ph type="sldNum" sz="quarter" idx="12"/>
          </p:nvPr>
        </p:nvSpPr>
        <p:spPr/>
        <p:txBody>
          <a:bodyPr/>
          <a:lstStyle/>
          <a:p>
            <a:fld id="{E1130EEC-BB4A-4509-AA06-F9950500C817}" type="slidenum">
              <a:rPr lang="en-SE" smtClean="0"/>
              <a:t>10</a:t>
            </a:fld>
            <a:endParaRPr lang="en-SE"/>
          </a:p>
        </p:txBody>
      </p:sp>
    </p:spTree>
    <p:extLst>
      <p:ext uri="{BB962C8B-B14F-4D97-AF65-F5344CB8AC3E}">
        <p14:creationId xmlns:p14="http://schemas.microsoft.com/office/powerpoint/2010/main" val="1537348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488B18-F1E7-AF1E-9E92-F8B329D2333A}"/>
              </a:ext>
            </a:extLst>
          </p:cNvPr>
          <p:cNvSpPr>
            <a:spLocks noGrp="1"/>
          </p:cNvSpPr>
          <p:nvPr>
            <p:ph type="title"/>
          </p:nvPr>
        </p:nvSpPr>
        <p:spPr>
          <a:xfrm>
            <a:off x="1382269" y="2607521"/>
            <a:ext cx="3482223" cy="1642956"/>
          </a:xfrm>
        </p:spPr>
        <p:txBody>
          <a:bodyPr anchor="b">
            <a:normAutofit/>
          </a:bodyPr>
          <a:lstStyle/>
          <a:p>
            <a:pPr algn="ctr"/>
            <a:r>
              <a:rPr lang="en-GB" sz="3600" b="1" dirty="0">
                <a:solidFill>
                  <a:schemeClr val="tx2"/>
                </a:solidFill>
              </a:rPr>
              <a:t>Thanks for your attention</a:t>
            </a:r>
            <a:endParaRPr lang="en-SE" sz="3600" b="1" dirty="0">
              <a:solidFill>
                <a:schemeClr val="tx2"/>
              </a:solidFill>
            </a:endParaRPr>
          </a:p>
        </p:txBody>
      </p:sp>
      <p:pic>
        <p:nvPicPr>
          <p:cNvPr id="7" name="Video 6" title="Moving Gears">
            <a:hlinkClick r:id="" action="ppaction://media"/>
            <a:extLst>
              <a:ext uri="{FF2B5EF4-FFF2-40B4-BE49-F238E27FC236}">
                <a16:creationId xmlns:a16="http://schemas.microsoft.com/office/drawing/2014/main" id="{74B41CCF-7D6A-5894-5E30-527BDF4BB8F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94031" y="1576021"/>
            <a:ext cx="6588369" cy="3705957"/>
          </a:xfrm>
          <a:prstGeom prst="rect">
            <a:avLst/>
          </a:prstGeom>
        </p:spPr>
      </p:pic>
      <p:sp>
        <p:nvSpPr>
          <p:cNvPr id="5" name="Slide Number Placeholder 4">
            <a:extLst>
              <a:ext uri="{FF2B5EF4-FFF2-40B4-BE49-F238E27FC236}">
                <a16:creationId xmlns:a16="http://schemas.microsoft.com/office/drawing/2014/main" id="{4145AFC3-7F3B-FCF9-7D94-44BDCF725044}"/>
              </a:ext>
            </a:extLst>
          </p:cNvPr>
          <p:cNvSpPr>
            <a:spLocks noGrp="1"/>
          </p:cNvSpPr>
          <p:nvPr>
            <p:ph type="sldNum" sz="quarter" idx="12"/>
          </p:nvPr>
        </p:nvSpPr>
        <p:spPr/>
        <p:txBody>
          <a:bodyPr/>
          <a:lstStyle/>
          <a:p>
            <a:fld id="{E1130EEC-BB4A-4509-AA06-F9950500C817}" type="slidenum">
              <a:rPr lang="en-SE" smtClean="0"/>
              <a:t>11</a:t>
            </a:fld>
            <a:endParaRPr lang="en-SE"/>
          </a:p>
        </p:txBody>
      </p:sp>
    </p:spTree>
    <p:extLst>
      <p:ext uri="{BB962C8B-B14F-4D97-AF65-F5344CB8AC3E}">
        <p14:creationId xmlns:p14="http://schemas.microsoft.com/office/powerpoint/2010/main" val="1447387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6" title="Moving Gears">
            <a:hlinkClick r:id="" action="ppaction://media"/>
            <a:extLst>
              <a:ext uri="{FF2B5EF4-FFF2-40B4-BE49-F238E27FC236}">
                <a16:creationId xmlns:a16="http://schemas.microsoft.com/office/drawing/2014/main" id="{62E017F4-8EDC-8C96-B85C-563F9F4D645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74607" y="297672"/>
            <a:ext cx="5042785" cy="2836567"/>
          </a:xfrm>
          <a:prstGeom prst="rect">
            <a:avLst/>
          </a:prstGeom>
        </p:spPr>
      </p:pic>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a:xfrm>
            <a:off x="580857" y="1209055"/>
            <a:ext cx="3430971" cy="1013800"/>
          </a:xfrm>
        </p:spPr>
        <p:txBody>
          <a:bodyPr rtlCol="0">
            <a:normAutofit fontScale="90000"/>
          </a:bodyPr>
          <a:lstStyle/>
          <a:p>
            <a:pPr rtl="0"/>
            <a:r>
              <a:rPr lang="en-US" dirty="0">
                <a:solidFill>
                  <a:schemeClr val="tx2"/>
                </a:solidFill>
              </a:rPr>
              <a:t>W</a:t>
            </a:r>
            <a:r>
              <a:rPr lang="en-GB" dirty="0">
                <a:solidFill>
                  <a:schemeClr val="tx2"/>
                </a:solidFill>
              </a:rPr>
              <a:t>hat is BI and Analytics?</a:t>
            </a:r>
          </a:p>
        </p:txBody>
      </p:sp>
      <p:graphicFrame>
        <p:nvGraphicFramePr>
          <p:cNvPr id="4" name="Content Placeholder 3" descr="icon SmartArt graphic">
            <a:extLst>
              <a:ext uri="{FF2B5EF4-FFF2-40B4-BE49-F238E27FC236}">
                <a16:creationId xmlns:a16="http://schemas.microsoft.com/office/drawing/2014/main" id="{81E592E1-99DF-4294-A2E9-EF46299BD3F4}"/>
              </a:ext>
            </a:extLst>
          </p:cNvPr>
          <p:cNvGraphicFramePr>
            <a:graphicFrameLocks noGrp="1"/>
          </p:cNvGraphicFramePr>
          <p:nvPr>
            <p:ph idx="1"/>
            <p:extLst>
              <p:ext uri="{D42A27DB-BD31-4B8C-83A1-F6EECF244321}">
                <p14:modId xmlns:p14="http://schemas.microsoft.com/office/powerpoint/2010/main" val="1765585809"/>
              </p:ext>
            </p:extLst>
          </p:nvPr>
        </p:nvGraphicFramePr>
        <p:xfrm>
          <a:off x="581192" y="2477606"/>
          <a:ext cx="11029950" cy="367823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5" name="Slide Number Placeholder 4">
            <a:extLst>
              <a:ext uri="{FF2B5EF4-FFF2-40B4-BE49-F238E27FC236}">
                <a16:creationId xmlns:a16="http://schemas.microsoft.com/office/drawing/2014/main" id="{B6627495-E562-1EA4-417F-EA79A3E51753}"/>
              </a:ext>
            </a:extLst>
          </p:cNvPr>
          <p:cNvSpPr>
            <a:spLocks noGrp="1"/>
          </p:cNvSpPr>
          <p:nvPr>
            <p:ph type="sldNum" sz="quarter" idx="12"/>
          </p:nvPr>
        </p:nvSpPr>
        <p:spPr/>
        <p:txBody>
          <a:bodyPr/>
          <a:lstStyle/>
          <a:p>
            <a:fld id="{E1130EEC-BB4A-4509-AA06-F9950500C817}" type="slidenum">
              <a:rPr lang="en-SE" smtClean="0"/>
              <a:t>2</a:t>
            </a:fld>
            <a:endParaRPr lang="en-SE"/>
          </a:p>
        </p:txBody>
      </p:sp>
    </p:spTree>
    <p:extLst>
      <p:ext uri="{BB962C8B-B14F-4D97-AF65-F5344CB8AC3E}">
        <p14:creationId xmlns:p14="http://schemas.microsoft.com/office/powerpoint/2010/main" val="1703342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mute="1">
                <p:cTn id="12" repeatCount="indefinite" fill="hold" display="0">
                  <p:stCondLst>
                    <p:cond delay="indefinite"/>
                  </p:stCondLst>
                </p:cTn>
                <p:tgtEl>
                  <p:spTgt spid="3"/>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6" title="Moving Gears">
            <a:hlinkClick r:id="" action="ppaction://media"/>
            <a:extLst>
              <a:ext uri="{FF2B5EF4-FFF2-40B4-BE49-F238E27FC236}">
                <a16:creationId xmlns:a16="http://schemas.microsoft.com/office/drawing/2014/main" id="{118F7969-C3D1-7E7D-52E2-E7B4F7ED661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74607" y="0"/>
            <a:ext cx="5042785" cy="2836567"/>
          </a:xfrm>
          <a:prstGeom prst="rect">
            <a:avLst/>
          </a:prstGeom>
        </p:spPr>
      </p:pic>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a:xfrm>
            <a:off x="590718" y="911383"/>
            <a:ext cx="2781133" cy="1013800"/>
          </a:xfrm>
        </p:spPr>
        <p:txBody>
          <a:bodyPr vert="horz" lIns="91440" tIns="45720" rIns="91440" bIns="45720" rtlCol="0" anchor="b">
            <a:normAutofit fontScale="90000"/>
          </a:bodyPr>
          <a:lstStyle/>
          <a:p>
            <a:r>
              <a:rPr lang="en-US" dirty="0">
                <a:solidFill>
                  <a:schemeClr val="tx2"/>
                </a:solidFill>
              </a:rPr>
              <a:t>Business Intelligence</a:t>
            </a:r>
          </a:p>
        </p:txBody>
      </p:sp>
      <p:pic>
        <p:nvPicPr>
          <p:cNvPr id="11" name="Content Placeholder 4">
            <a:extLst>
              <a:ext uri="{FF2B5EF4-FFF2-40B4-BE49-F238E27FC236}">
                <a16:creationId xmlns:a16="http://schemas.microsoft.com/office/drawing/2014/main" id="{47D9BE16-119C-43B2-9AE6-18C4A150C0EF}"/>
              </a:ext>
            </a:extLst>
          </p:cNvPr>
          <p:cNvPicPr>
            <a:picLocks noGrp="1"/>
          </p:cNvPicPr>
          <p:nvPr>
            <p:ph sz="half" idx="1"/>
          </p:nvPr>
        </p:nvPicPr>
        <p:blipFill rotWithShape="1">
          <a:blip r:embed="rId6">
            <a:extLst>
              <a:ext uri="{837473B0-CC2E-450A-ABE3-18F120FF3D39}">
                <a1611:picAttrSrcUrl xmlns:a1611="http://schemas.microsoft.com/office/drawing/2016/11/main" r:id="rId7"/>
              </a:ext>
            </a:extLst>
          </a:blip>
          <a:srcRect t="108" b="54"/>
          <a:stretch/>
        </p:blipFill>
        <p:spPr>
          <a:xfrm>
            <a:off x="590718" y="2565918"/>
            <a:ext cx="4922748" cy="3840821"/>
          </a:xfrm>
          <a:prstGeom prst="rect">
            <a:avLst/>
          </a:prstGeom>
        </p:spPr>
      </p:pic>
      <p:graphicFrame>
        <p:nvGraphicFramePr>
          <p:cNvPr id="5" name="Content Placeholder 4">
            <a:extLst>
              <a:ext uri="{FF2B5EF4-FFF2-40B4-BE49-F238E27FC236}">
                <a16:creationId xmlns:a16="http://schemas.microsoft.com/office/drawing/2014/main" id="{8A579768-C11E-35FA-5F36-D786A3D4F012}"/>
              </a:ext>
            </a:extLst>
          </p:cNvPr>
          <p:cNvGraphicFramePr>
            <a:graphicFrameLocks noGrp="1"/>
          </p:cNvGraphicFramePr>
          <p:nvPr>
            <p:ph sz="half" idx="2"/>
            <p:extLst>
              <p:ext uri="{D42A27DB-BD31-4B8C-83A1-F6EECF244321}">
                <p14:modId xmlns:p14="http://schemas.microsoft.com/office/powerpoint/2010/main" val="3080776918"/>
              </p:ext>
            </p:extLst>
          </p:nvPr>
        </p:nvGraphicFramePr>
        <p:xfrm>
          <a:off x="6326280" y="2361056"/>
          <a:ext cx="5275001" cy="404568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4" name="Slide Number Placeholder 3">
            <a:extLst>
              <a:ext uri="{FF2B5EF4-FFF2-40B4-BE49-F238E27FC236}">
                <a16:creationId xmlns:a16="http://schemas.microsoft.com/office/drawing/2014/main" id="{EBA7E52C-308F-0D26-15E4-D949E117D943}"/>
              </a:ext>
            </a:extLst>
          </p:cNvPr>
          <p:cNvSpPr>
            <a:spLocks noGrp="1"/>
          </p:cNvSpPr>
          <p:nvPr>
            <p:ph type="sldNum" sz="quarter" idx="12"/>
          </p:nvPr>
        </p:nvSpPr>
        <p:spPr/>
        <p:txBody>
          <a:bodyPr/>
          <a:lstStyle/>
          <a:p>
            <a:fld id="{E1130EEC-BB4A-4509-AA06-F9950500C817}" type="slidenum">
              <a:rPr lang="en-SE" smtClean="0"/>
              <a:t>3</a:t>
            </a:fld>
            <a:endParaRPr lang="en-SE"/>
          </a:p>
        </p:txBody>
      </p:sp>
    </p:spTree>
    <p:extLst>
      <p:ext uri="{BB962C8B-B14F-4D97-AF65-F5344CB8AC3E}">
        <p14:creationId xmlns:p14="http://schemas.microsoft.com/office/powerpoint/2010/main" val="497607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mute="1">
                <p:cTn id="12" repeatCount="indefinite"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6" title="Moving Gears">
            <a:hlinkClick r:id="" action="ppaction://media"/>
            <a:extLst>
              <a:ext uri="{FF2B5EF4-FFF2-40B4-BE49-F238E27FC236}">
                <a16:creationId xmlns:a16="http://schemas.microsoft.com/office/drawing/2014/main" id="{4F4EF545-1559-28C0-7C31-7B1C718BE27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288871" y="0"/>
            <a:ext cx="5042785" cy="2836567"/>
          </a:xfrm>
          <a:prstGeom prst="rect">
            <a:avLst/>
          </a:prstGeom>
        </p:spPr>
      </p:pic>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a:xfrm>
            <a:off x="581192" y="849644"/>
            <a:ext cx="2376612" cy="1013800"/>
          </a:xfrm>
        </p:spPr>
        <p:txBody>
          <a:bodyPr vert="horz" lIns="91440" tIns="45720" rIns="91440" bIns="45720" rtlCol="0" anchor="b">
            <a:normAutofit/>
          </a:bodyPr>
          <a:lstStyle/>
          <a:p>
            <a:r>
              <a:rPr lang="en-US" dirty="0">
                <a:solidFill>
                  <a:schemeClr val="tx2"/>
                </a:solidFill>
              </a:rPr>
              <a:t>Analytics</a:t>
            </a:r>
          </a:p>
        </p:txBody>
      </p:sp>
      <p:pic>
        <p:nvPicPr>
          <p:cNvPr id="11" name="Content Placeholder 4">
            <a:extLst>
              <a:ext uri="{FF2B5EF4-FFF2-40B4-BE49-F238E27FC236}">
                <a16:creationId xmlns:a16="http://schemas.microsoft.com/office/drawing/2014/main" id="{47D9BE16-119C-43B2-9AE6-18C4A150C0EF}"/>
              </a:ext>
            </a:extLst>
          </p:cNvPr>
          <p:cNvPicPr>
            <a:picLocks noGrp="1" noChangeAspect="1"/>
          </p:cNvPicPr>
          <p:nvPr>
            <p:ph sz="half" idx="1"/>
          </p:nvPr>
        </p:nvPicPr>
        <p:blipFill rotWithShape="1">
          <a:blip r:embed="rId6">
            <a:extLst>
              <a:ext uri="{837473B0-CC2E-450A-ABE3-18F120FF3D39}">
                <a1611:picAttrSrcUrl xmlns:a1611="http://schemas.microsoft.com/office/drawing/2016/11/main" r:id="rId7"/>
              </a:ext>
            </a:extLst>
          </a:blip>
          <a:srcRect l="3697" r="1836" b="88"/>
          <a:stretch/>
        </p:blipFill>
        <p:spPr>
          <a:xfrm>
            <a:off x="468442" y="2457500"/>
            <a:ext cx="5341822" cy="3394164"/>
          </a:xfrm>
          <a:prstGeom prst="rect">
            <a:avLst/>
          </a:prstGeom>
        </p:spPr>
      </p:pic>
      <p:graphicFrame>
        <p:nvGraphicFramePr>
          <p:cNvPr id="5" name="Content Placeholder 4">
            <a:extLst>
              <a:ext uri="{FF2B5EF4-FFF2-40B4-BE49-F238E27FC236}">
                <a16:creationId xmlns:a16="http://schemas.microsoft.com/office/drawing/2014/main" id="{8A579768-C11E-35FA-5F36-D786A3D4F012}"/>
              </a:ext>
            </a:extLst>
          </p:cNvPr>
          <p:cNvGraphicFramePr>
            <a:graphicFrameLocks noGrp="1"/>
          </p:cNvGraphicFramePr>
          <p:nvPr>
            <p:ph sz="half" idx="2"/>
            <p:extLst>
              <p:ext uri="{D42A27DB-BD31-4B8C-83A1-F6EECF244321}">
                <p14:modId xmlns:p14="http://schemas.microsoft.com/office/powerpoint/2010/main" val="653492217"/>
              </p:ext>
            </p:extLst>
          </p:nvPr>
        </p:nvGraphicFramePr>
        <p:xfrm>
          <a:off x="6550409" y="2210132"/>
          <a:ext cx="5275001" cy="404568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609" name="Picture 608" descr="A diagram of a diagram&#10;&#10;Description automatically generated">
            <a:extLst>
              <a:ext uri="{FF2B5EF4-FFF2-40B4-BE49-F238E27FC236}">
                <a16:creationId xmlns:a16="http://schemas.microsoft.com/office/drawing/2014/main" id="{6E16583E-DC29-E59C-B42A-C94112E3DD41}"/>
              </a:ext>
            </a:extLst>
          </p:cNvPr>
          <p:cNvPicPr>
            <a:picLocks noChangeAspect="1"/>
          </p:cNvPicPr>
          <p:nvPr/>
        </p:nvPicPr>
        <p:blipFill>
          <a:blip r:embed="rId13"/>
          <a:stretch>
            <a:fillRect/>
          </a:stretch>
        </p:blipFill>
        <p:spPr>
          <a:xfrm>
            <a:off x="468824" y="2457592"/>
            <a:ext cx="5345623" cy="3550764"/>
          </a:xfrm>
          <a:prstGeom prst="rect">
            <a:avLst/>
          </a:prstGeom>
        </p:spPr>
      </p:pic>
      <p:sp>
        <p:nvSpPr>
          <p:cNvPr id="4" name="Slide Number Placeholder 3">
            <a:extLst>
              <a:ext uri="{FF2B5EF4-FFF2-40B4-BE49-F238E27FC236}">
                <a16:creationId xmlns:a16="http://schemas.microsoft.com/office/drawing/2014/main" id="{A3231B4F-0B92-6D13-F6EE-85F663E1ED82}"/>
              </a:ext>
            </a:extLst>
          </p:cNvPr>
          <p:cNvSpPr>
            <a:spLocks noGrp="1"/>
          </p:cNvSpPr>
          <p:nvPr>
            <p:ph type="sldNum" sz="quarter" idx="12"/>
          </p:nvPr>
        </p:nvSpPr>
        <p:spPr/>
        <p:txBody>
          <a:bodyPr/>
          <a:lstStyle/>
          <a:p>
            <a:fld id="{E1130EEC-BB4A-4509-AA06-F9950500C817}" type="slidenum">
              <a:rPr lang="en-SE" smtClean="0"/>
              <a:t>4</a:t>
            </a:fld>
            <a:endParaRPr lang="en-SE"/>
          </a:p>
        </p:txBody>
      </p:sp>
    </p:spTree>
    <p:extLst>
      <p:ext uri="{BB962C8B-B14F-4D97-AF65-F5344CB8AC3E}">
        <p14:creationId xmlns:p14="http://schemas.microsoft.com/office/powerpoint/2010/main" val="2033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mute="1">
                <p:cTn id="12" repeatCount="indefinite" fill="hold" display="0">
                  <p:stCondLst>
                    <p:cond delay="indefinite"/>
                  </p:stCondLst>
                </p:cTn>
                <p:tgtEl>
                  <p:spTgt spid="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488B18-F1E7-AF1E-9E92-F8B329D2333A}"/>
              </a:ext>
            </a:extLst>
          </p:cNvPr>
          <p:cNvSpPr>
            <a:spLocks noGrp="1"/>
          </p:cNvSpPr>
          <p:nvPr>
            <p:ph type="title"/>
          </p:nvPr>
        </p:nvSpPr>
        <p:spPr>
          <a:xfrm>
            <a:off x="910119" y="572569"/>
            <a:ext cx="4083912" cy="1642956"/>
          </a:xfrm>
        </p:spPr>
        <p:txBody>
          <a:bodyPr anchor="b">
            <a:normAutofit/>
          </a:bodyPr>
          <a:lstStyle/>
          <a:p>
            <a:r>
              <a:rPr lang="en-GB" sz="3600" b="1" dirty="0">
                <a:solidFill>
                  <a:schemeClr val="tx2"/>
                </a:solidFill>
              </a:rPr>
              <a:t>Why is BI/Analytics Needed?</a:t>
            </a:r>
            <a:endParaRPr lang="en-SE" sz="3600" b="1" dirty="0">
              <a:solidFill>
                <a:schemeClr val="tx2"/>
              </a:solidFill>
            </a:endParaRPr>
          </a:p>
        </p:txBody>
      </p:sp>
      <p:graphicFrame>
        <p:nvGraphicFramePr>
          <p:cNvPr id="6" name="Content Placeholder 5">
            <a:extLst>
              <a:ext uri="{FF2B5EF4-FFF2-40B4-BE49-F238E27FC236}">
                <a16:creationId xmlns:a16="http://schemas.microsoft.com/office/drawing/2014/main" id="{9D5FC9D1-537D-7468-152C-D54F2D1958CA}"/>
              </a:ext>
            </a:extLst>
          </p:cNvPr>
          <p:cNvGraphicFramePr>
            <a:graphicFrameLocks noGrp="1"/>
          </p:cNvGraphicFramePr>
          <p:nvPr>
            <p:ph idx="1"/>
            <p:extLst>
              <p:ext uri="{D42A27DB-BD31-4B8C-83A1-F6EECF244321}">
                <p14:modId xmlns:p14="http://schemas.microsoft.com/office/powerpoint/2010/main" val="2107333558"/>
              </p:ext>
            </p:extLst>
          </p:nvPr>
        </p:nvGraphicFramePr>
        <p:xfrm>
          <a:off x="910119" y="2351120"/>
          <a:ext cx="4094220" cy="268573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7" name="Video 6" title="Moving Gears">
            <a:hlinkClick r:id="" action="ppaction://media"/>
            <a:extLst>
              <a:ext uri="{FF2B5EF4-FFF2-40B4-BE49-F238E27FC236}">
                <a16:creationId xmlns:a16="http://schemas.microsoft.com/office/drawing/2014/main" id="{74B41CCF-7D6A-5894-5E30-527BDF4BB8F9}"/>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4994031" y="1576021"/>
            <a:ext cx="6588369" cy="3705957"/>
          </a:xfrm>
          <a:prstGeom prst="rect">
            <a:avLst/>
          </a:prstGeom>
        </p:spPr>
      </p:pic>
      <p:sp>
        <p:nvSpPr>
          <p:cNvPr id="2" name="Content Placeholder 4">
            <a:extLst>
              <a:ext uri="{FF2B5EF4-FFF2-40B4-BE49-F238E27FC236}">
                <a16:creationId xmlns:a16="http://schemas.microsoft.com/office/drawing/2014/main" id="{06BF99EE-249E-823D-F3B9-2489BFBD788C}"/>
              </a:ext>
            </a:extLst>
          </p:cNvPr>
          <p:cNvSpPr txBox="1">
            <a:spLocks/>
          </p:cNvSpPr>
          <p:nvPr/>
        </p:nvSpPr>
        <p:spPr>
          <a:xfrm>
            <a:off x="899811" y="5417573"/>
            <a:ext cx="9108952" cy="8678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GB" sz="700" b="0" i="0" dirty="0">
                <a:solidFill>
                  <a:srgbClr val="013754"/>
                </a:solidFill>
                <a:effectLst/>
                <a:latin typeface="LatoWeb"/>
              </a:rPr>
              <a:t>Chaudhuri, S., Dayal, U., and Narasayya, V. (2011). An Overview of Business Intelligence Technology, </a:t>
            </a:r>
            <a:r>
              <a:rPr lang="en-GB" sz="700" b="0" i="1" dirty="0">
                <a:solidFill>
                  <a:srgbClr val="013754"/>
                </a:solidFill>
                <a:effectLst/>
                <a:latin typeface="LatoWeb"/>
              </a:rPr>
              <a:t>Communications of the ACM</a:t>
            </a:r>
            <a:r>
              <a:rPr lang="en-GB" sz="700" b="0" i="0" dirty="0">
                <a:solidFill>
                  <a:srgbClr val="013754"/>
                </a:solidFill>
                <a:effectLst/>
                <a:latin typeface="LatoWeb"/>
              </a:rPr>
              <a:t>, Vol 54(8), pages 88-98</a:t>
            </a:r>
          </a:p>
          <a:p>
            <a:pPr marL="0" indent="0" algn="l">
              <a:buNone/>
            </a:pPr>
            <a:r>
              <a:rPr lang="en-GB" sz="700" b="0" i="0" dirty="0">
                <a:solidFill>
                  <a:srgbClr val="013754"/>
                </a:solidFill>
                <a:effectLst/>
                <a:latin typeface="LatoWeb"/>
              </a:rPr>
              <a:t>Chen, H., Chiang, R. H. L., &amp; Storey, V. C. (2012). Business Intelligence and Analytics: From Big Data to Big Impact. MIS Quarterly, 36(4), 1165-1188.</a:t>
            </a:r>
          </a:p>
          <a:p>
            <a:pPr marL="0" indent="0" algn="l">
              <a:buNone/>
            </a:pPr>
            <a:r>
              <a:rPr lang="en-GB" sz="700" b="0" i="0" dirty="0">
                <a:solidFill>
                  <a:srgbClr val="013754"/>
                </a:solidFill>
                <a:effectLst/>
                <a:latin typeface="LatoWeb"/>
              </a:rPr>
              <a:t>Davenport, T. H. (2010). Business intelligence and organizational decisions. </a:t>
            </a:r>
            <a:r>
              <a:rPr lang="en-GB" sz="700" b="0" i="1" dirty="0">
                <a:solidFill>
                  <a:srgbClr val="013754"/>
                </a:solidFill>
                <a:effectLst/>
                <a:latin typeface="LatoWeb"/>
              </a:rPr>
              <a:t>International Journal of Business Intelligence Research</a:t>
            </a:r>
            <a:r>
              <a:rPr lang="en-GB" sz="700" b="0" i="0" dirty="0">
                <a:solidFill>
                  <a:srgbClr val="013754"/>
                </a:solidFill>
                <a:effectLst/>
                <a:latin typeface="LatoWeb"/>
              </a:rPr>
              <a:t>, 1(1):1-12, January-March.</a:t>
            </a:r>
          </a:p>
          <a:p>
            <a:pPr marL="0" indent="0" algn="l">
              <a:buNone/>
            </a:pPr>
            <a:r>
              <a:rPr lang="en-GB" sz="700" b="0" i="0" dirty="0">
                <a:solidFill>
                  <a:srgbClr val="013754"/>
                </a:solidFill>
                <a:effectLst/>
                <a:latin typeface="LatoWeb"/>
              </a:rPr>
              <a:t>Watson, H. (2013). All About Analytics. </a:t>
            </a:r>
            <a:r>
              <a:rPr lang="en-GB" sz="700" b="0" i="1" dirty="0">
                <a:solidFill>
                  <a:srgbClr val="013754"/>
                </a:solidFill>
                <a:effectLst/>
                <a:latin typeface="LatoWeb"/>
              </a:rPr>
              <a:t>International Journal of Business Intelligence Research</a:t>
            </a:r>
            <a:r>
              <a:rPr lang="en-GB" sz="700" b="0" i="0" dirty="0">
                <a:solidFill>
                  <a:srgbClr val="013754"/>
                </a:solidFill>
                <a:effectLst/>
                <a:latin typeface="LatoWeb"/>
              </a:rPr>
              <a:t>, 4(1), 13-28, January-March.</a:t>
            </a:r>
          </a:p>
        </p:txBody>
      </p:sp>
      <p:sp>
        <p:nvSpPr>
          <p:cNvPr id="3" name="Slide Number Placeholder 2">
            <a:extLst>
              <a:ext uri="{FF2B5EF4-FFF2-40B4-BE49-F238E27FC236}">
                <a16:creationId xmlns:a16="http://schemas.microsoft.com/office/drawing/2014/main" id="{6367423C-5A9C-0DBC-2877-29128D94016D}"/>
              </a:ext>
            </a:extLst>
          </p:cNvPr>
          <p:cNvSpPr>
            <a:spLocks noGrp="1"/>
          </p:cNvSpPr>
          <p:nvPr>
            <p:ph type="sldNum" sz="quarter" idx="12"/>
          </p:nvPr>
        </p:nvSpPr>
        <p:spPr/>
        <p:txBody>
          <a:bodyPr/>
          <a:lstStyle/>
          <a:p>
            <a:fld id="{E1130EEC-BB4A-4509-AA06-F9950500C817}" type="slidenum">
              <a:rPr lang="en-SE" smtClean="0"/>
              <a:t>5</a:t>
            </a:fld>
            <a:endParaRPr lang="en-SE"/>
          </a:p>
        </p:txBody>
      </p:sp>
    </p:spTree>
    <p:extLst>
      <p:ext uri="{BB962C8B-B14F-4D97-AF65-F5344CB8AC3E}">
        <p14:creationId xmlns:p14="http://schemas.microsoft.com/office/powerpoint/2010/main" val="3091902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488B18-F1E7-AF1E-9E92-F8B329D2333A}"/>
              </a:ext>
            </a:extLst>
          </p:cNvPr>
          <p:cNvSpPr>
            <a:spLocks noGrp="1"/>
          </p:cNvSpPr>
          <p:nvPr>
            <p:ph type="title"/>
          </p:nvPr>
        </p:nvSpPr>
        <p:spPr>
          <a:xfrm>
            <a:off x="910119" y="572569"/>
            <a:ext cx="4083912" cy="1642956"/>
          </a:xfrm>
        </p:spPr>
        <p:txBody>
          <a:bodyPr anchor="b">
            <a:normAutofit/>
          </a:bodyPr>
          <a:lstStyle/>
          <a:p>
            <a:r>
              <a:rPr lang="en-GB" sz="3600" b="1" dirty="0">
                <a:solidFill>
                  <a:schemeClr val="tx2"/>
                </a:solidFill>
              </a:rPr>
              <a:t>Application Areas for BI/Analytics</a:t>
            </a:r>
            <a:endParaRPr lang="en-SE" sz="3600" b="1" dirty="0">
              <a:solidFill>
                <a:schemeClr val="tx2"/>
              </a:solidFill>
            </a:endParaRPr>
          </a:p>
        </p:txBody>
      </p:sp>
      <p:graphicFrame>
        <p:nvGraphicFramePr>
          <p:cNvPr id="9" name="Content Placeholder 8">
            <a:extLst>
              <a:ext uri="{FF2B5EF4-FFF2-40B4-BE49-F238E27FC236}">
                <a16:creationId xmlns:a16="http://schemas.microsoft.com/office/drawing/2014/main" id="{6DB7BB6E-DFD0-4A61-E9A9-5E4325048F14}"/>
              </a:ext>
            </a:extLst>
          </p:cNvPr>
          <p:cNvGraphicFramePr>
            <a:graphicFrameLocks noGrp="1"/>
          </p:cNvGraphicFramePr>
          <p:nvPr>
            <p:ph idx="1"/>
            <p:extLst>
              <p:ext uri="{D42A27DB-BD31-4B8C-83A1-F6EECF244321}">
                <p14:modId xmlns:p14="http://schemas.microsoft.com/office/powerpoint/2010/main" val="968752807"/>
              </p:ext>
            </p:extLst>
          </p:nvPr>
        </p:nvGraphicFramePr>
        <p:xfrm>
          <a:off x="899811" y="2596242"/>
          <a:ext cx="4094220" cy="22707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7" name="Video 6" title="Moving Gears">
            <a:hlinkClick r:id="" action="ppaction://media"/>
            <a:extLst>
              <a:ext uri="{FF2B5EF4-FFF2-40B4-BE49-F238E27FC236}">
                <a16:creationId xmlns:a16="http://schemas.microsoft.com/office/drawing/2014/main" id="{74B41CCF-7D6A-5894-5E30-527BDF4BB8F9}"/>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4994031" y="1576021"/>
            <a:ext cx="6588369" cy="3705957"/>
          </a:xfrm>
          <a:prstGeom prst="rect">
            <a:avLst/>
          </a:prstGeom>
        </p:spPr>
      </p:pic>
      <p:sp>
        <p:nvSpPr>
          <p:cNvPr id="2" name="Content Placeholder 4">
            <a:extLst>
              <a:ext uri="{FF2B5EF4-FFF2-40B4-BE49-F238E27FC236}">
                <a16:creationId xmlns:a16="http://schemas.microsoft.com/office/drawing/2014/main" id="{06BF99EE-249E-823D-F3B9-2489BFBD788C}"/>
              </a:ext>
            </a:extLst>
          </p:cNvPr>
          <p:cNvSpPr txBox="1">
            <a:spLocks/>
          </p:cNvSpPr>
          <p:nvPr/>
        </p:nvSpPr>
        <p:spPr>
          <a:xfrm>
            <a:off x="899811" y="5417573"/>
            <a:ext cx="9108952" cy="8678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GB" sz="700" b="0" i="0" dirty="0">
                <a:solidFill>
                  <a:srgbClr val="013754"/>
                </a:solidFill>
                <a:effectLst/>
                <a:latin typeface="LatoWeb"/>
              </a:rPr>
              <a:t>Chaudhuri, S., Dayal, U., and Narasayya, V. (2011). An Overview of Business Intelligence Technology, </a:t>
            </a:r>
            <a:r>
              <a:rPr lang="en-GB" sz="700" b="0" i="1" dirty="0">
                <a:solidFill>
                  <a:srgbClr val="013754"/>
                </a:solidFill>
                <a:effectLst/>
                <a:latin typeface="LatoWeb"/>
              </a:rPr>
              <a:t>Communications of the ACM</a:t>
            </a:r>
            <a:r>
              <a:rPr lang="en-GB" sz="700" b="0" i="0" dirty="0">
                <a:solidFill>
                  <a:srgbClr val="013754"/>
                </a:solidFill>
                <a:effectLst/>
                <a:latin typeface="LatoWeb"/>
              </a:rPr>
              <a:t>, Vol 54(8), pages 88-98</a:t>
            </a:r>
          </a:p>
          <a:p>
            <a:pPr marL="0" indent="0" algn="l">
              <a:buNone/>
            </a:pPr>
            <a:r>
              <a:rPr lang="en-GB" sz="700" b="0" i="0" dirty="0">
                <a:solidFill>
                  <a:srgbClr val="013754"/>
                </a:solidFill>
                <a:effectLst/>
                <a:latin typeface="LatoWeb"/>
              </a:rPr>
              <a:t>Chen, H., Chiang, R. H. L., &amp; Storey, V. C. (2012). Business Intelligence and Analytics: From Big Data to Big Impact. MIS Quarterly, 36(4), 1165-1188.</a:t>
            </a:r>
          </a:p>
          <a:p>
            <a:pPr marL="0" indent="0" algn="l">
              <a:buNone/>
            </a:pPr>
            <a:r>
              <a:rPr lang="en-GB" sz="700" b="0" i="0" dirty="0">
                <a:solidFill>
                  <a:srgbClr val="013754"/>
                </a:solidFill>
                <a:effectLst/>
                <a:latin typeface="LatoWeb"/>
              </a:rPr>
              <a:t>Davenport, T. H. (2010). Business intelligence and organizational decisions. </a:t>
            </a:r>
            <a:r>
              <a:rPr lang="en-GB" sz="700" b="0" i="1" dirty="0">
                <a:solidFill>
                  <a:srgbClr val="013754"/>
                </a:solidFill>
                <a:effectLst/>
                <a:latin typeface="LatoWeb"/>
              </a:rPr>
              <a:t>International Journal of Business Intelligence Research</a:t>
            </a:r>
            <a:r>
              <a:rPr lang="en-GB" sz="700" b="0" i="0" dirty="0">
                <a:solidFill>
                  <a:srgbClr val="013754"/>
                </a:solidFill>
                <a:effectLst/>
                <a:latin typeface="LatoWeb"/>
              </a:rPr>
              <a:t>, 1(1):1-12, January-March.</a:t>
            </a:r>
          </a:p>
          <a:p>
            <a:pPr marL="0" indent="0" algn="l">
              <a:buNone/>
            </a:pPr>
            <a:r>
              <a:rPr lang="en-GB" sz="700" b="0" i="0" dirty="0">
                <a:solidFill>
                  <a:srgbClr val="013754"/>
                </a:solidFill>
                <a:effectLst/>
                <a:latin typeface="LatoWeb"/>
              </a:rPr>
              <a:t>Wixom, B. </a:t>
            </a:r>
            <a:r>
              <a:rPr lang="en-GB" sz="700" dirty="0">
                <a:solidFill>
                  <a:srgbClr val="013754"/>
                </a:solidFill>
                <a:latin typeface="LatoWeb"/>
              </a:rPr>
              <a:t>and</a:t>
            </a:r>
            <a:r>
              <a:rPr lang="en-GB" sz="700" b="0" i="0" dirty="0">
                <a:solidFill>
                  <a:srgbClr val="013754"/>
                </a:solidFill>
                <a:effectLst/>
                <a:latin typeface="LatoWeb"/>
              </a:rPr>
              <a:t> Watson, H. (2010). The BI-Based organization. </a:t>
            </a:r>
            <a:r>
              <a:rPr lang="en-GB" sz="700" b="0" i="1" dirty="0">
                <a:solidFill>
                  <a:srgbClr val="013754"/>
                </a:solidFill>
                <a:effectLst/>
                <a:latin typeface="LatoWeb"/>
              </a:rPr>
              <a:t>International Journal of Business Intelligence Research</a:t>
            </a:r>
            <a:r>
              <a:rPr lang="en-GB" sz="700" b="0" i="0" dirty="0">
                <a:solidFill>
                  <a:srgbClr val="013754"/>
                </a:solidFill>
                <a:effectLst/>
                <a:latin typeface="LatoWeb"/>
              </a:rPr>
              <a:t>, 1(1): 13-28, January-March.</a:t>
            </a:r>
          </a:p>
        </p:txBody>
      </p:sp>
      <p:sp>
        <p:nvSpPr>
          <p:cNvPr id="3" name="Slide Number Placeholder 2">
            <a:extLst>
              <a:ext uri="{FF2B5EF4-FFF2-40B4-BE49-F238E27FC236}">
                <a16:creationId xmlns:a16="http://schemas.microsoft.com/office/drawing/2014/main" id="{BA160131-B67E-5071-ED57-C4EF311A861F}"/>
              </a:ext>
            </a:extLst>
          </p:cNvPr>
          <p:cNvSpPr>
            <a:spLocks noGrp="1"/>
          </p:cNvSpPr>
          <p:nvPr>
            <p:ph type="sldNum" sz="quarter" idx="12"/>
          </p:nvPr>
        </p:nvSpPr>
        <p:spPr/>
        <p:txBody>
          <a:bodyPr/>
          <a:lstStyle/>
          <a:p>
            <a:fld id="{E1130EEC-BB4A-4509-AA06-F9950500C817}" type="slidenum">
              <a:rPr lang="en-SE" smtClean="0"/>
              <a:t>6</a:t>
            </a:fld>
            <a:endParaRPr lang="en-SE"/>
          </a:p>
        </p:txBody>
      </p:sp>
    </p:spTree>
    <p:extLst>
      <p:ext uri="{BB962C8B-B14F-4D97-AF65-F5344CB8AC3E}">
        <p14:creationId xmlns:p14="http://schemas.microsoft.com/office/powerpoint/2010/main" val="2512462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488B18-F1E7-AF1E-9E92-F8B329D2333A}"/>
              </a:ext>
            </a:extLst>
          </p:cNvPr>
          <p:cNvSpPr>
            <a:spLocks noGrp="1"/>
          </p:cNvSpPr>
          <p:nvPr>
            <p:ph type="title"/>
          </p:nvPr>
        </p:nvSpPr>
        <p:spPr>
          <a:xfrm>
            <a:off x="1214704" y="469351"/>
            <a:ext cx="2480781" cy="1205875"/>
          </a:xfrm>
        </p:spPr>
        <p:txBody>
          <a:bodyPr anchor="b">
            <a:normAutofit/>
          </a:bodyPr>
          <a:lstStyle/>
          <a:p>
            <a:r>
              <a:rPr lang="en-GB" sz="3600" b="1" dirty="0">
                <a:solidFill>
                  <a:schemeClr val="tx2"/>
                </a:solidFill>
              </a:rPr>
              <a:t>BI/Analytics evolution?</a:t>
            </a:r>
            <a:endParaRPr lang="en-SE" sz="3600" b="1" dirty="0">
              <a:solidFill>
                <a:schemeClr val="tx2"/>
              </a:solidFill>
            </a:endParaRPr>
          </a:p>
        </p:txBody>
      </p:sp>
      <p:pic>
        <p:nvPicPr>
          <p:cNvPr id="7" name="Video 6" title="Moving Gears">
            <a:hlinkClick r:id="" action="ppaction://media"/>
            <a:extLst>
              <a:ext uri="{FF2B5EF4-FFF2-40B4-BE49-F238E27FC236}">
                <a16:creationId xmlns:a16="http://schemas.microsoft.com/office/drawing/2014/main" id="{74B41CCF-7D6A-5894-5E30-527BDF4BB8F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70363" y="264302"/>
            <a:ext cx="2851272" cy="1538701"/>
          </a:xfrm>
          <a:prstGeom prst="rect">
            <a:avLst/>
          </a:prstGeom>
        </p:spPr>
      </p:pic>
      <p:sp>
        <p:nvSpPr>
          <p:cNvPr id="3" name="Slide Number Placeholder 2">
            <a:extLst>
              <a:ext uri="{FF2B5EF4-FFF2-40B4-BE49-F238E27FC236}">
                <a16:creationId xmlns:a16="http://schemas.microsoft.com/office/drawing/2014/main" id="{E575C135-C717-ED0E-37DE-88487BABDC97}"/>
              </a:ext>
            </a:extLst>
          </p:cNvPr>
          <p:cNvSpPr>
            <a:spLocks noGrp="1"/>
          </p:cNvSpPr>
          <p:nvPr>
            <p:ph type="sldNum" sz="quarter" idx="12"/>
          </p:nvPr>
        </p:nvSpPr>
        <p:spPr/>
        <p:txBody>
          <a:bodyPr/>
          <a:lstStyle/>
          <a:p>
            <a:fld id="{E1130EEC-BB4A-4509-AA06-F9950500C817}" type="slidenum">
              <a:rPr lang="en-SE" smtClean="0"/>
              <a:t>7</a:t>
            </a:fld>
            <a:endParaRPr lang="en-SE"/>
          </a:p>
        </p:txBody>
      </p:sp>
      <p:graphicFrame>
        <p:nvGraphicFramePr>
          <p:cNvPr id="8" name="Google Shape;122;p21">
            <a:extLst>
              <a:ext uri="{FF2B5EF4-FFF2-40B4-BE49-F238E27FC236}">
                <a16:creationId xmlns:a16="http://schemas.microsoft.com/office/drawing/2014/main" id="{90ABFBB1-F391-406C-8E0F-23F70E390D76}"/>
              </a:ext>
            </a:extLst>
          </p:cNvPr>
          <p:cNvGraphicFramePr/>
          <p:nvPr>
            <p:extLst>
              <p:ext uri="{D42A27DB-BD31-4B8C-83A1-F6EECF244321}">
                <p14:modId xmlns:p14="http://schemas.microsoft.com/office/powerpoint/2010/main" val="3880317179"/>
              </p:ext>
            </p:extLst>
          </p:nvPr>
        </p:nvGraphicFramePr>
        <p:xfrm>
          <a:off x="1214704" y="1930781"/>
          <a:ext cx="9762591" cy="4540282"/>
        </p:xfrm>
        <a:graphic>
          <a:graphicData uri="http://schemas.openxmlformats.org/drawingml/2006/table">
            <a:tbl>
              <a:tblPr>
                <a:solidFill>
                  <a:schemeClr val="bg1">
                    <a:lumMod val="95000"/>
                  </a:schemeClr>
                </a:solidFill>
              </a:tblPr>
              <a:tblGrid>
                <a:gridCol w="3226316">
                  <a:extLst>
                    <a:ext uri="{9D8B030D-6E8A-4147-A177-3AD203B41FA5}">
                      <a16:colId xmlns:a16="http://schemas.microsoft.com/office/drawing/2014/main" val="20000"/>
                    </a:ext>
                  </a:extLst>
                </a:gridCol>
                <a:gridCol w="3257072">
                  <a:extLst>
                    <a:ext uri="{9D8B030D-6E8A-4147-A177-3AD203B41FA5}">
                      <a16:colId xmlns:a16="http://schemas.microsoft.com/office/drawing/2014/main" val="20001"/>
                    </a:ext>
                  </a:extLst>
                </a:gridCol>
                <a:gridCol w="3279203">
                  <a:extLst>
                    <a:ext uri="{9D8B030D-6E8A-4147-A177-3AD203B41FA5}">
                      <a16:colId xmlns:a16="http://schemas.microsoft.com/office/drawing/2014/main" val="20002"/>
                    </a:ext>
                  </a:extLst>
                </a:gridCol>
              </a:tblGrid>
              <a:tr h="3110359">
                <a:tc>
                  <a:txBody>
                    <a:bodyPr/>
                    <a:lstStyle/>
                    <a:p>
                      <a:pPr marL="0" lvl="0" indent="0" algn="l" rtl="0">
                        <a:lnSpc>
                          <a:spcPct val="115000"/>
                        </a:lnSpc>
                        <a:spcBef>
                          <a:spcPts val="1500"/>
                        </a:spcBef>
                        <a:spcAft>
                          <a:spcPts val="0"/>
                        </a:spcAft>
                        <a:buClr>
                          <a:schemeClr val="dk2"/>
                        </a:buClr>
                        <a:buSzPts val="1100"/>
                        <a:buFont typeface="Arial"/>
                        <a:buNone/>
                      </a:pPr>
                      <a:r>
                        <a:rPr lang="en" sz="1100" i="1" cap="none" spc="0" dirty="0">
                          <a:solidFill>
                            <a:schemeClr val="tx1"/>
                          </a:solidFill>
                          <a:highlight>
                            <a:srgbClr val="F7F7F8"/>
                          </a:highlight>
                        </a:rPr>
                        <a:t>Historical Perspective:</a:t>
                      </a:r>
                      <a:endParaRPr sz="1100" i="1" cap="none" spc="0" dirty="0">
                        <a:solidFill>
                          <a:schemeClr val="tx1"/>
                        </a:solidFill>
                        <a:highlight>
                          <a:srgbClr val="F7F7F8"/>
                        </a:highlight>
                      </a:endParaRPr>
                    </a:p>
                    <a:p>
                      <a:pPr marL="0" lvl="0" indent="0" algn="l" rtl="0">
                        <a:lnSpc>
                          <a:spcPct val="115000"/>
                        </a:lnSpc>
                        <a:spcBef>
                          <a:spcPts val="1500"/>
                        </a:spcBef>
                        <a:spcAft>
                          <a:spcPts val="0"/>
                        </a:spcAft>
                        <a:buNone/>
                      </a:pPr>
                      <a:r>
                        <a:rPr lang="en" sz="1100" cap="none" spc="0" dirty="0">
                          <a:solidFill>
                            <a:schemeClr val="tx1"/>
                          </a:solidFill>
                          <a:highlight>
                            <a:srgbClr val="F7F7F8"/>
                          </a:highlight>
                        </a:rPr>
                        <a:t>BI&amp;A 1.0 (DBMS-based, structured content):</a:t>
                      </a:r>
                      <a:endParaRPr sz="1100" cap="none" spc="0" dirty="0">
                        <a:solidFill>
                          <a:schemeClr val="tx1"/>
                        </a:solidFill>
                        <a:highlight>
                          <a:srgbClr val="F7F7F8"/>
                        </a:highlight>
                      </a:endParaRPr>
                    </a:p>
                    <a:p>
                      <a:pPr marL="457200" lvl="0" indent="-285750" algn="l" rtl="0">
                        <a:lnSpc>
                          <a:spcPct val="115000"/>
                        </a:lnSpc>
                        <a:spcBef>
                          <a:spcPts val="1500"/>
                        </a:spcBef>
                        <a:spcAft>
                          <a:spcPts val="0"/>
                        </a:spcAft>
                        <a:buClr>
                          <a:srgbClr val="374151"/>
                        </a:buClr>
                        <a:buSzPts val="900"/>
                        <a:buChar char="❖"/>
                      </a:pPr>
                      <a:r>
                        <a:rPr lang="en" sz="1100" cap="none" spc="0" dirty="0">
                          <a:solidFill>
                            <a:schemeClr val="tx1"/>
                          </a:solidFill>
                          <a:highlight>
                            <a:srgbClr val="F7F7F8"/>
                          </a:highlight>
                        </a:rPr>
                        <a:t>Utilized Relational Database Management Systems (RDBMS) and data warehousing for structured data storage.</a:t>
                      </a:r>
                      <a:endParaRPr sz="1100" cap="none" spc="0" dirty="0">
                        <a:solidFill>
                          <a:schemeClr val="tx1"/>
                        </a:solidFill>
                        <a:highlight>
                          <a:srgbClr val="F7F7F8"/>
                        </a:highlight>
                      </a:endParaRPr>
                    </a:p>
                    <a:p>
                      <a:pPr marL="457200" lvl="0" indent="-285750" algn="l" rtl="0">
                        <a:lnSpc>
                          <a:spcPct val="115000"/>
                        </a:lnSpc>
                        <a:spcBef>
                          <a:spcPts val="0"/>
                        </a:spcBef>
                        <a:spcAft>
                          <a:spcPts val="0"/>
                        </a:spcAft>
                        <a:buClr>
                          <a:srgbClr val="374151"/>
                        </a:buClr>
                        <a:buSzPts val="900"/>
                        <a:buChar char="❖"/>
                      </a:pPr>
                      <a:r>
                        <a:rPr lang="en" sz="1100" cap="none" spc="0" dirty="0">
                          <a:solidFill>
                            <a:schemeClr val="tx1"/>
                          </a:solidFill>
                          <a:highlight>
                            <a:srgbClr val="F7F7F8"/>
                          </a:highlight>
                        </a:rPr>
                        <a:t>Employed ETL (Extract, Transform, Load) processes and OLAP (Online Analytical Processing) for data processing and analysis.</a:t>
                      </a:r>
                      <a:endParaRPr sz="1100" cap="none" spc="0" dirty="0">
                        <a:solidFill>
                          <a:schemeClr val="tx1"/>
                        </a:solidFill>
                        <a:highlight>
                          <a:srgbClr val="F7F7F8"/>
                        </a:highlight>
                      </a:endParaRPr>
                    </a:p>
                    <a:p>
                      <a:pPr marL="457200" lvl="0" indent="-285750" algn="l" rtl="0">
                        <a:lnSpc>
                          <a:spcPct val="115000"/>
                        </a:lnSpc>
                        <a:spcBef>
                          <a:spcPts val="0"/>
                        </a:spcBef>
                        <a:spcAft>
                          <a:spcPts val="0"/>
                        </a:spcAft>
                        <a:buClr>
                          <a:srgbClr val="374151"/>
                        </a:buClr>
                        <a:buSzPts val="900"/>
                        <a:buChar char="❖"/>
                      </a:pPr>
                      <a:r>
                        <a:rPr lang="en" sz="1100" cap="none" spc="0" dirty="0">
                          <a:solidFill>
                            <a:schemeClr val="tx1"/>
                          </a:solidFill>
                          <a:highlight>
                            <a:srgbClr val="F7F7F8"/>
                          </a:highlight>
                        </a:rPr>
                        <a:t>Introduced dashboards, scorecards, data mining, statistical analysis, ad hoc query, and search-based BI for decision support.</a:t>
                      </a:r>
                      <a:endParaRPr sz="1100" cap="none" spc="0" dirty="0">
                        <a:solidFill>
                          <a:schemeClr val="tx1"/>
                        </a:solidFill>
                        <a:highlight>
                          <a:srgbClr val="F7F7F8"/>
                        </a:highlight>
                      </a:endParaRPr>
                    </a:p>
                    <a:p>
                      <a:pPr marL="457200" lvl="0" indent="-285750" algn="l" rtl="0">
                        <a:lnSpc>
                          <a:spcPct val="115000"/>
                        </a:lnSpc>
                        <a:spcBef>
                          <a:spcPts val="0"/>
                        </a:spcBef>
                        <a:spcAft>
                          <a:spcPts val="0"/>
                        </a:spcAft>
                        <a:buClr>
                          <a:srgbClr val="374151"/>
                        </a:buClr>
                        <a:buSzPts val="900"/>
                        <a:buChar char="❖"/>
                      </a:pPr>
                      <a:r>
                        <a:rPr lang="en" sz="1100" cap="none" spc="0" dirty="0">
                          <a:solidFill>
                            <a:schemeClr val="tx1"/>
                          </a:solidFill>
                          <a:highlight>
                            <a:srgbClr val="F7F7F8"/>
                          </a:highlight>
                        </a:rPr>
                        <a:t>Implemented reporting, interactive visualization, and predictive modeling using column-based DBMS and in-memory DBMS technologies.</a:t>
                      </a:r>
                      <a:endParaRPr sz="1100" cap="none" spc="0" dirty="0">
                        <a:solidFill>
                          <a:schemeClr val="tx1"/>
                        </a:solidFill>
                        <a:highlight>
                          <a:srgbClr val="F7F7F8"/>
                        </a:highlight>
                      </a:endParaRPr>
                    </a:p>
                    <a:p>
                      <a:pPr marL="457200" lvl="0" indent="-285750" algn="l" rtl="0">
                        <a:lnSpc>
                          <a:spcPct val="115000"/>
                        </a:lnSpc>
                        <a:spcBef>
                          <a:spcPts val="0"/>
                        </a:spcBef>
                        <a:spcAft>
                          <a:spcPts val="0"/>
                        </a:spcAft>
                        <a:buClr>
                          <a:srgbClr val="374151"/>
                        </a:buClr>
                        <a:buSzPts val="900"/>
                        <a:buChar char="❖"/>
                      </a:pPr>
                      <a:r>
                        <a:rPr lang="en" sz="1100" cap="none" spc="0" dirty="0">
                          <a:solidFill>
                            <a:schemeClr val="tx1"/>
                          </a:solidFill>
                          <a:highlight>
                            <a:srgbClr val="F7F7F8"/>
                          </a:highlight>
                        </a:rPr>
                        <a:t>Real-time decision-making capabilities were introduced, enhancing responsiveness.</a:t>
                      </a:r>
                      <a:endParaRPr sz="1100" cap="none" spc="0" dirty="0">
                        <a:solidFill>
                          <a:schemeClr val="tx1"/>
                        </a:solidFill>
                        <a:highlight>
                          <a:srgbClr val="F7F7F8"/>
                        </a:highlight>
                      </a:endParaRPr>
                    </a:p>
                    <a:p>
                      <a:pPr marL="0" lvl="0" indent="0" algn="l" rtl="0">
                        <a:spcBef>
                          <a:spcPts val="1500"/>
                        </a:spcBef>
                        <a:spcAft>
                          <a:spcPts val="0"/>
                        </a:spcAft>
                        <a:buNone/>
                      </a:pPr>
                      <a:endParaRPr sz="1100" cap="none" spc="0" dirty="0">
                        <a:solidFill>
                          <a:schemeClr val="tx1"/>
                        </a:solidFill>
                      </a:endParaRPr>
                    </a:p>
                  </a:txBody>
                  <a:tcPr marL="56909" marR="108381" marT="16260" marB="121948">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lvl="0" indent="0" algn="l" rtl="0">
                        <a:lnSpc>
                          <a:spcPct val="115000"/>
                        </a:lnSpc>
                        <a:spcBef>
                          <a:spcPts val="1500"/>
                        </a:spcBef>
                        <a:spcAft>
                          <a:spcPts val="0"/>
                        </a:spcAft>
                        <a:buClr>
                          <a:schemeClr val="dk2"/>
                        </a:buClr>
                        <a:buSzPts val="1100"/>
                        <a:buFont typeface="Arial"/>
                        <a:buNone/>
                      </a:pPr>
                      <a:r>
                        <a:rPr lang="en" sz="1100" i="1" cap="none" spc="0" dirty="0">
                          <a:solidFill>
                            <a:schemeClr val="tx1"/>
                          </a:solidFill>
                          <a:highlight>
                            <a:srgbClr val="F7F7F8"/>
                          </a:highlight>
                        </a:rPr>
                        <a:t>Big Data Era:</a:t>
                      </a:r>
                      <a:endParaRPr sz="1100" i="1" cap="none" spc="0" dirty="0">
                        <a:solidFill>
                          <a:schemeClr val="tx1"/>
                        </a:solidFill>
                        <a:highlight>
                          <a:srgbClr val="F7F7F8"/>
                        </a:highlight>
                      </a:endParaRPr>
                    </a:p>
                    <a:p>
                      <a:pPr marL="0" lvl="0" indent="0" algn="l" rtl="0">
                        <a:lnSpc>
                          <a:spcPct val="115000"/>
                        </a:lnSpc>
                        <a:spcBef>
                          <a:spcPts val="1500"/>
                        </a:spcBef>
                        <a:spcAft>
                          <a:spcPts val="0"/>
                        </a:spcAft>
                        <a:buNone/>
                      </a:pPr>
                      <a:r>
                        <a:rPr lang="en" sz="1100" cap="none" spc="0" dirty="0">
                          <a:solidFill>
                            <a:schemeClr val="tx1"/>
                          </a:solidFill>
                          <a:highlight>
                            <a:srgbClr val="F7F7F8"/>
                          </a:highlight>
                        </a:rPr>
                        <a:t>BI&amp;A 2.0 (Web-based, unstructured content):</a:t>
                      </a:r>
                      <a:endParaRPr sz="1100" cap="none" spc="0" dirty="0">
                        <a:solidFill>
                          <a:schemeClr val="tx1"/>
                        </a:solidFill>
                        <a:highlight>
                          <a:srgbClr val="F7F7F8"/>
                        </a:highlight>
                      </a:endParaRPr>
                    </a:p>
                    <a:p>
                      <a:pPr marL="457200" lvl="0" indent="-285750" algn="l" rtl="0">
                        <a:lnSpc>
                          <a:spcPct val="115000"/>
                        </a:lnSpc>
                        <a:spcBef>
                          <a:spcPts val="1500"/>
                        </a:spcBef>
                        <a:spcAft>
                          <a:spcPts val="0"/>
                        </a:spcAft>
                        <a:buClr>
                          <a:srgbClr val="374151"/>
                        </a:buClr>
                        <a:buSzPts val="900"/>
                        <a:buChar char="❖"/>
                      </a:pPr>
                      <a:r>
                        <a:rPr lang="en" sz="1100" cap="none" spc="0" dirty="0">
                          <a:solidFill>
                            <a:schemeClr val="tx1"/>
                          </a:solidFill>
                          <a:highlight>
                            <a:srgbClr val="F7F7F8"/>
                          </a:highlight>
                        </a:rPr>
                        <a:t>Adapted to web-based platforms, focusing on unstructured content.</a:t>
                      </a:r>
                      <a:endParaRPr sz="1100" cap="none" spc="0" dirty="0">
                        <a:solidFill>
                          <a:schemeClr val="tx1"/>
                        </a:solidFill>
                        <a:highlight>
                          <a:srgbClr val="F7F7F8"/>
                        </a:highlight>
                      </a:endParaRPr>
                    </a:p>
                    <a:p>
                      <a:pPr marL="457200" lvl="0" indent="-285750" algn="l" rtl="0">
                        <a:lnSpc>
                          <a:spcPct val="115000"/>
                        </a:lnSpc>
                        <a:spcBef>
                          <a:spcPts val="0"/>
                        </a:spcBef>
                        <a:spcAft>
                          <a:spcPts val="0"/>
                        </a:spcAft>
                        <a:buClr>
                          <a:srgbClr val="374151"/>
                        </a:buClr>
                        <a:buSzPts val="900"/>
                        <a:buChar char="❖"/>
                      </a:pPr>
                      <a:r>
                        <a:rPr lang="en" sz="1100" cap="none" spc="0" dirty="0">
                          <a:solidFill>
                            <a:schemeClr val="tx1"/>
                          </a:solidFill>
                          <a:highlight>
                            <a:srgbClr val="F7F7F8"/>
                          </a:highlight>
                        </a:rPr>
                        <a:t>Introduced information retrieval and extraction techniques.</a:t>
                      </a:r>
                      <a:endParaRPr sz="1100" cap="none" spc="0" dirty="0">
                        <a:solidFill>
                          <a:schemeClr val="tx1"/>
                        </a:solidFill>
                        <a:highlight>
                          <a:srgbClr val="F7F7F8"/>
                        </a:highlight>
                      </a:endParaRPr>
                    </a:p>
                    <a:p>
                      <a:pPr marL="457200" lvl="0" indent="-285750" algn="l" rtl="0">
                        <a:lnSpc>
                          <a:spcPct val="115000"/>
                        </a:lnSpc>
                        <a:spcBef>
                          <a:spcPts val="0"/>
                        </a:spcBef>
                        <a:spcAft>
                          <a:spcPts val="0"/>
                        </a:spcAft>
                        <a:buClr>
                          <a:srgbClr val="374151"/>
                        </a:buClr>
                        <a:buSzPts val="900"/>
                        <a:buChar char="❖"/>
                      </a:pPr>
                      <a:r>
                        <a:rPr lang="en" sz="1100" cap="none" spc="0" dirty="0">
                          <a:solidFill>
                            <a:schemeClr val="tx1"/>
                          </a:solidFill>
                          <a:highlight>
                            <a:srgbClr val="F7F7F8"/>
                          </a:highlight>
                        </a:rPr>
                        <a:t>Implemented opinion mining, question answering, web analytics, and social media analytics for insights from online sources.</a:t>
                      </a:r>
                      <a:endParaRPr sz="1100" cap="none" spc="0" dirty="0">
                        <a:solidFill>
                          <a:schemeClr val="tx1"/>
                        </a:solidFill>
                        <a:highlight>
                          <a:srgbClr val="F7F7F8"/>
                        </a:highlight>
                      </a:endParaRPr>
                    </a:p>
                    <a:p>
                      <a:pPr marL="457200" lvl="0" indent="-285750" algn="l" rtl="0">
                        <a:lnSpc>
                          <a:spcPct val="115000"/>
                        </a:lnSpc>
                        <a:spcBef>
                          <a:spcPts val="0"/>
                        </a:spcBef>
                        <a:spcAft>
                          <a:spcPts val="0"/>
                        </a:spcAft>
                        <a:buClr>
                          <a:srgbClr val="374151"/>
                        </a:buClr>
                        <a:buSzPts val="900"/>
                        <a:buChar char="❖"/>
                      </a:pPr>
                      <a:r>
                        <a:rPr lang="en" sz="1100" cap="none" spc="0" dirty="0">
                          <a:solidFill>
                            <a:schemeClr val="tx1"/>
                          </a:solidFill>
                          <a:highlight>
                            <a:srgbClr val="F7F7F8"/>
                          </a:highlight>
                        </a:rPr>
                        <a:t>Social network analysis and spatial-temporal analysis provided deeper understanding of social interactions and geographical patterns.</a:t>
                      </a:r>
                      <a:endParaRPr sz="1100" cap="none" spc="0" dirty="0">
                        <a:solidFill>
                          <a:schemeClr val="tx1"/>
                        </a:solidFill>
                        <a:highlight>
                          <a:srgbClr val="F7F7F8"/>
                        </a:highlight>
                      </a:endParaRPr>
                    </a:p>
                    <a:p>
                      <a:pPr marL="457200" lvl="0" indent="-285750" algn="l" rtl="0">
                        <a:lnSpc>
                          <a:spcPct val="115000"/>
                        </a:lnSpc>
                        <a:spcBef>
                          <a:spcPts val="0"/>
                        </a:spcBef>
                        <a:spcAft>
                          <a:spcPts val="0"/>
                        </a:spcAft>
                        <a:buClr>
                          <a:srgbClr val="374151"/>
                        </a:buClr>
                        <a:buSzPts val="900"/>
                        <a:buChar char="❖"/>
                      </a:pPr>
                      <a:r>
                        <a:rPr lang="en" sz="1100" cap="none" spc="0" dirty="0">
                          <a:solidFill>
                            <a:schemeClr val="tx1"/>
                          </a:solidFill>
                          <a:highlight>
                            <a:srgbClr val="F7F7F8"/>
                          </a:highlight>
                        </a:rPr>
                        <a:t>Utilized natural language question answering and content/text analytics for extracting insights from textual data.</a:t>
                      </a:r>
                      <a:endParaRPr sz="1100" cap="none" spc="0" dirty="0">
                        <a:solidFill>
                          <a:schemeClr val="tx1"/>
                        </a:solidFill>
                        <a:highlight>
                          <a:srgbClr val="F7F7F8"/>
                        </a:highlight>
                      </a:endParaRPr>
                    </a:p>
                    <a:p>
                      <a:pPr marL="0" lvl="0" indent="0" algn="l" rtl="0">
                        <a:spcBef>
                          <a:spcPts val="1500"/>
                        </a:spcBef>
                        <a:spcAft>
                          <a:spcPts val="0"/>
                        </a:spcAft>
                        <a:buNone/>
                      </a:pPr>
                      <a:endParaRPr sz="1100" cap="none" spc="0" dirty="0">
                        <a:solidFill>
                          <a:schemeClr val="tx1"/>
                        </a:solidFill>
                      </a:endParaRPr>
                    </a:p>
                  </a:txBody>
                  <a:tcPr marL="56909" marR="108381" marT="16260" marB="121948">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lstStyle/>
                    <a:p>
                      <a:pPr marL="0" lvl="0" indent="0" algn="l" rtl="0">
                        <a:lnSpc>
                          <a:spcPct val="115000"/>
                        </a:lnSpc>
                        <a:spcBef>
                          <a:spcPts val="1500"/>
                        </a:spcBef>
                        <a:spcAft>
                          <a:spcPts val="0"/>
                        </a:spcAft>
                        <a:buClr>
                          <a:schemeClr val="dk2"/>
                        </a:buClr>
                        <a:buSzPts val="1100"/>
                        <a:buFont typeface="Arial"/>
                        <a:buNone/>
                      </a:pPr>
                      <a:r>
                        <a:rPr lang="en" sz="1100" i="1" cap="none" spc="0" dirty="0">
                          <a:solidFill>
                            <a:schemeClr val="tx1"/>
                          </a:solidFill>
                          <a:highlight>
                            <a:srgbClr val="F7F7F8"/>
                          </a:highlight>
                          <a:latin typeface="Roboto"/>
                          <a:ea typeface="Roboto"/>
                          <a:cs typeface="Roboto"/>
                          <a:sym typeface="Roboto"/>
                        </a:rPr>
                        <a:t>Advanced Technologies:</a:t>
                      </a:r>
                      <a:endParaRPr sz="1100" i="1" cap="none" spc="0" dirty="0">
                        <a:solidFill>
                          <a:schemeClr val="tx1"/>
                        </a:solidFill>
                        <a:highlight>
                          <a:srgbClr val="F7F7F8"/>
                        </a:highlight>
                        <a:latin typeface="Roboto"/>
                        <a:ea typeface="Roboto"/>
                        <a:cs typeface="Roboto"/>
                        <a:sym typeface="Roboto"/>
                      </a:endParaRPr>
                    </a:p>
                    <a:p>
                      <a:pPr marL="0" lvl="0" indent="0" algn="l" rtl="0">
                        <a:lnSpc>
                          <a:spcPct val="115000"/>
                        </a:lnSpc>
                        <a:spcBef>
                          <a:spcPts val="1500"/>
                        </a:spcBef>
                        <a:spcAft>
                          <a:spcPts val="0"/>
                        </a:spcAft>
                        <a:buNone/>
                      </a:pPr>
                      <a:r>
                        <a:rPr lang="en" sz="1100" cap="none" spc="0" dirty="0">
                          <a:solidFill>
                            <a:schemeClr val="tx1"/>
                          </a:solidFill>
                          <a:highlight>
                            <a:srgbClr val="F7F7F8"/>
                          </a:highlight>
                          <a:latin typeface="Roboto"/>
                          <a:ea typeface="Roboto"/>
                          <a:cs typeface="Roboto"/>
                          <a:sym typeface="Roboto"/>
                        </a:rPr>
                        <a:t>BI&amp;A 3.0 (Mobile and sensor-based content):</a:t>
                      </a:r>
                      <a:endParaRPr sz="1100" cap="none" spc="0" dirty="0">
                        <a:solidFill>
                          <a:schemeClr val="tx1"/>
                        </a:solidFill>
                        <a:highlight>
                          <a:srgbClr val="F7F7F8"/>
                        </a:highlight>
                        <a:latin typeface="Roboto"/>
                        <a:ea typeface="Roboto"/>
                        <a:cs typeface="Roboto"/>
                        <a:sym typeface="Roboto"/>
                      </a:endParaRPr>
                    </a:p>
                    <a:p>
                      <a:pPr marL="457200" lvl="0" indent="-285750" algn="l" rtl="0">
                        <a:lnSpc>
                          <a:spcPct val="115000"/>
                        </a:lnSpc>
                        <a:spcBef>
                          <a:spcPts val="1500"/>
                        </a:spcBef>
                        <a:spcAft>
                          <a:spcPts val="0"/>
                        </a:spcAft>
                        <a:buClr>
                          <a:srgbClr val="374151"/>
                        </a:buClr>
                        <a:buSzPts val="900"/>
                        <a:buFont typeface="Roboto"/>
                        <a:buChar char="❖"/>
                      </a:pPr>
                      <a:r>
                        <a:rPr lang="en" sz="1100" cap="none" spc="0" dirty="0">
                          <a:solidFill>
                            <a:schemeClr val="tx1"/>
                          </a:solidFill>
                          <a:highlight>
                            <a:srgbClr val="F7F7F8"/>
                          </a:highlight>
                          <a:latin typeface="Roboto"/>
                          <a:ea typeface="Roboto"/>
                          <a:cs typeface="Roboto"/>
                          <a:sym typeface="Roboto"/>
                        </a:rPr>
                        <a:t>Integrated mobile and sensor-based technologies for data analysis.</a:t>
                      </a:r>
                      <a:endParaRPr sz="1100" cap="none" spc="0" dirty="0">
                        <a:solidFill>
                          <a:schemeClr val="tx1"/>
                        </a:solidFill>
                        <a:highlight>
                          <a:srgbClr val="F7F7F8"/>
                        </a:highlight>
                        <a:latin typeface="Roboto"/>
                        <a:ea typeface="Roboto"/>
                        <a:cs typeface="Roboto"/>
                        <a:sym typeface="Roboto"/>
                      </a:endParaRPr>
                    </a:p>
                    <a:p>
                      <a:pPr marL="457200" lvl="0" indent="-285750" algn="l" rtl="0">
                        <a:lnSpc>
                          <a:spcPct val="115000"/>
                        </a:lnSpc>
                        <a:spcBef>
                          <a:spcPts val="0"/>
                        </a:spcBef>
                        <a:spcAft>
                          <a:spcPts val="0"/>
                        </a:spcAft>
                        <a:buClr>
                          <a:srgbClr val="374151"/>
                        </a:buClr>
                        <a:buSzPts val="900"/>
                        <a:buFont typeface="Roboto"/>
                        <a:buChar char="❖"/>
                      </a:pPr>
                      <a:r>
                        <a:rPr lang="en" sz="1100" cap="none" spc="0" dirty="0">
                          <a:solidFill>
                            <a:schemeClr val="tx1"/>
                          </a:solidFill>
                          <a:highlight>
                            <a:srgbClr val="F7F7F8"/>
                          </a:highlight>
                          <a:latin typeface="Roboto"/>
                          <a:ea typeface="Roboto"/>
                          <a:cs typeface="Roboto"/>
                          <a:sym typeface="Roboto"/>
                        </a:rPr>
                        <a:t>Enabled location-aware analysis, allowing businesses to understand geographical influences on data patterns.</a:t>
                      </a:r>
                      <a:endParaRPr sz="1100" cap="none" spc="0" dirty="0">
                        <a:solidFill>
                          <a:schemeClr val="tx1"/>
                        </a:solidFill>
                        <a:highlight>
                          <a:srgbClr val="F7F7F8"/>
                        </a:highlight>
                        <a:latin typeface="Roboto"/>
                        <a:ea typeface="Roboto"/>
                        <a:cs typeface="Roboto"/>
                        <a:sym typeface="Roboto"/>
                      </a:endParaRPr>
                    </a:p>
                    <a:p>
                      <a:pPr marL="457200" lvl="0" indent="-285750" algn="l" rtl="0">
                        <a:lnSpc>
                          <a:spcPct val="115000"/>
                        </a:lnSpc>
                        <a:spcBef>
                          <a:spcPts val="0"/>
                        </a:spcBef>
                        <a:spcAft>
                          <a:spcPts val="0"/>
                        </a:spcAft>
                        <a:buClr>
                          <a:srgbClr val="374151"/>
                        </a:buClr>
                        <a:buSzPts val="900"/>
                        <a:buFont typeface="Roboto"/>
                        <a:buChar char="❖"/>
                      </a:pPr>
                      <a:r>
                        <a:rPr lang="en" sz="1100" cap="none" spc="0" dirty="0">
                          <a:solidFill>
                            <a:schemeClr val="tx1"/>
                          </a:solidFill>
                          <a:highlight>
                            <a:srgbClr val="F7F7F8"/>
                          </a:highlight>
                          <a:latin typeface="Roboto"/>
                          <a:ea typeface="Roboto"/>
                          <a:cs typeface="Roboto"/>
                          <a:sym typeface="Roboto"/>
                        </a:rPr>
                        <a:t>Implemented person-centered analysis, tailoring insights based on individual user behavior and preferences.</a:t>
                      </a:r>
                      <a:endParaRPr sz="1100" cap="none" spc="0" dirty="0">
                        <a:solidFill>
                          <a:schemeClr val="tx1"/>
                        </a:solidFill>
                        <a:highlight>
                          <a:srgbClr val="F7F7F8"/>
                        </a:highlight>
                        <a:latin typeface="Roboto"/>
                        <a:ea typeface="Roboto"/>
                        <a:cs typeface="Roboto"/>
                        <a:sym typeface="Roboto"/>
                      </a:endParaRPr>
                    </a:p>
                    <a:p>
                      <a:pPr marL="457200" lvl="0" indent="-285750" algn="l" rtl="0">
                        <a:lnSpc>
                          <a:spcPct val="115000"/>
                        </a:lnSpc>
                        <a:spcBef>
                          <a:spcPts val="0"/>
                        </a:spcBef>
                        <a:spcAft>
                          <a:spcPts val="0"/>
                        </a:spcAft>
                        <a:buClr>
                          <a:srgbClr val="374151"/>
                        </a:buClr>
                        <a:buSzPts val="900"/>
                        <a:buFont typeface="Roboto"/>
                        <a:buChar char="❖"/>
                      </a:pPr>
                      <a:r>
                        <a:rPr lang="en" sz="1100" cap="none" spc="0" dirty="0">
                          <a:solidFill>
                            <a:schemeClr val="tx1"/>
                          </a:solidFill>
                          <a:highlight>
                            <a:srgbClr val="F7F7F8"/>
                          </a:highlight>
                          <a:latin typeface="Roboto"/>
                          <a:ea typeface="Roboto"/>
                          <a:cs typeface="Roboto"/>
                          <a:sym typeface="Roboto"/>
                        </a:rPr>
                        <a:t>Context-relevant analysis provided insights contextualized to specific scenarios or events.</a:t>
                      </a:r>
                      <a:endParaRPr sz="1100" cap="none" spc="0" dirty="0">
                        <a:solidFill>
                          <a:schemeClr val="tx1"/>
                        </a:solidFill>
                        <a:highlight>
                          <a:srgbClr val="F7F7F8"/>
                        </a:highlight>
                        <a:latin typeface="Roboto"/>
                        <a:ea typeface="Roboto"/>
                        <a:cs typeface="Roboto"/>
                        <a:sym typeface="Roboto"/>
                      </a:endParaRPr>
                    </a:p>
                    <a:p>
                      <a:pPr marL="457200" lvl="0" indent="-285750" algn="l" rtl="0">
                        <a:lnSpc>
                          <a:spcPct val="115000"/>
                        </a:lnSpc>
                        <a:spcBef>
                          <a:spcPts val="0"/>
                        </a:spcBef>
                        <a:spcAft>
                          <a:spcPts val="0"/>
                        </a:spcAft>
                        <a:buClr>
                          <a:srgbClr val="374151"/>
                        </a:buClr>
                        <a:buSzPts val="900"/>
                        <a:buFont typeface="Roboto"/>
                        <a:buChar char="❖"/>
                      </a:pPr>
                      <a:r>
                        <a:rPr lang="en" sz="1100" cap="none" spc="0" dirty="0">
                          <a:solidFill>
                            <a:schemeClr val="tx1"/>
                          </a:solidFill>
                          <a:highlight>
                            <a:srgbClr val="F7F7F8"/>
                          </a:highlight>
                          <a:latin typeface="Roboto"/>
                          <a:ea typeface="Roboto"/>
                          <a:cs typeface="Roboto"/>
                          <a:sym typeface="Roboto"/>
                        </a:rPr>
                        <a:t>Introduced mobile visualization and Human-Computer Interaction (HCI) techniques to enhance user experience.</a:t>
                      </a:r>
                      <a:endParaRPr sz="1100" cap="none" spc="0" dirty="0">
                        <a:solidFill>
                          <a:schemeClr val="tx1"/>
                        </a:solidFill>
                        <a:highlight>
                          <a:srgbClr val="F7F7F8"/>
                        </a:highlight>
                        <a:latin typeface="Roboto"/>
                        <a:ea typeface="Roboto"/>
                        <a:cs typeface="Roboto"/>
                        <a:sym typeface="Roboto"/>
                      </a:endParaRPr>
                    </a:p>
                    <a:p>
                      <a:pPr marL="457200" lvl="0" indent="-285750" algn="l" rtl="0">
                        <a:lnSpc>
                          <a:spcPct val="115000"/>
                        </a:lnSpc>
                        <a:spcBef>
                          <a:spcPts val="0"/>
                        </a:spcBef>
                        <a:spcAft>
                          <a:spcPts val="0"/>
                        </a:spcAft>
                        <a:buClr>
                          <a:srgbClr val="374151"/>
                        </a:buClr>
                        <a:buSzPts val="900"/>
                        <a:buFont typeface="Roboto"/>
                        <a:buChar char="❖"/>
                      </a:pPr>
                      <a:r>
                        <a:rPr lang="en" sz="1100" cap="none" spc="0" dirty="0">
                          <a:solidFill>
                            <a:schemeClr val="tx1"/>
                          </a:solidFill>
                          <a:highlight>
                            <a:srgbClr val="F7F7F8"/>
                          </a:highlight>
                          <a:latin typeface="Roboto"/>
                          <a:ea typeface="Roboto"/>
                          <a:cs typeface="Roboto"/>
                          <a:sym typeface="Roboto"/>
                        </a:rPr>
                        <a:t>Mobile BI became prevalent, ensuring accessibility and real-time insights on mobile devices.</a:t>
                      </a:r>
                      <a:endParaRPr sz="1100" cap="none" spc="0" dirty="0">
                        <a:solidFill>
                          <a:schemeClr val="tx1"/>
                        </a:solidFill>
                        <a:highlight>
                          <a:srgbClr val="F7F7F8"/>
                        </a:highlight>
                        <a:latin typeface="Roboto"/>
                        <a:ea typeface="Roboto"/>
                        <a:cs typeface="Roboto"/>
                        <a:sym typeface="Roboto"/>
                      </a:endParaRPr>
                    </a:p>
                    <a:p>
                      <a:pPr marL="0" lvl="0" indent="0" algn="l" rtl="0">
                        <a:spcBef>
                          <a:spcPts val="1500"/>
                        </a:spcBef>
                        <a:spcAft>
                          <a:spcPts val="0"/>
                        </a:spcAft>
                        <a:buNone/>
                      </a:pPr>
                      <a:endParaRPr sz="1100" cap="none" spc="0" dirty="0">
                        <a:solidFill>
                          <a:schemeClr val="tx1"/>
                        </a:solidFill>
                      </a:endParaRPr>
                    </a:p>
                  </a:txBody>
                  <a:tcPr marL="56909" marR="108381" marT="16260" marB="121948">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69790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488B18-F1E7-AF1E-9E92-F8B329D2333A}"/>
              </a:ext>
            </a:extLst>
          </p:cNvPr>
          <p:cNvSpPr>
            <a:spLocks noGrp="1"/>
          </p:cNvSpPr>
          <p:nvPr>
            <p:ph type="title"/>
          </p:nvPr>
        </p:nvSpPr>
        <p:spPr>
          <a:xfrm>
            <a:off x="838201" y="365125"/>
            <a:ext cx="2705100" cy="1325563"/>
          </a:xfrm>
        </p:spPr>
        <p:txBody>
          <a:bodyPr anchor="b">
            <a:normAutofit/>
          </a:bodyPr>
          <a:lstStyle/>
          <a:p>
            <a:r>
              <a:rPr lang="en-GB" sz="3600" b="1" dirty="0">
                <a:solidFill>
                  <a:schemeClr val="tx2"/>
                </a:solidFill>
              </a:rPr>
              <a:t>BI/Analytics evolution?</a:t>
            </a:r>
            <a:endParaRPr lang="en-SE" sz="3600" b="1" dirty="0">
              <a:solidFill>
                <a:schemeClr val="tx2"/>
              </a:solidFill>
            </a:endParaRPr>
          </a:p>
        </p:txBody>
      </p:sp>
      <p:sp>
        <p:nvSpPr>
          <p:cNvPr id="9" name="Content Placeholder 8">
            <a:extLst>
              <a:ext uri="{FF2B5EF4-FFF2-40B4-BE49-F238E27FC236}">
                <a16:creationId xmlns:a16="http://schemas.microsoft.com/office/drawing/2014/main" id="{0754FB35-571F-27CE-1F25-13C0EA5EC745}"/>
              </a:ext>
            </a:extLst>
          </p:cNvPr>
          <p:cNvSpPr>
            <a:spLocks noGrp="1"/>
          </p:cNvSpPr>
          <p:nvPr>
            <p:ph idx="1"/>
          </p:nvPr>
        </p:nvSpPr>
        <p:spPr>
          <a:xfrm>
            <a:off x="838201" y="2329478"/>
            <a:ext cx="4788159" cy="3530146"/>
          </a:xfrm>
        </p:spPr>
        <p:txBody>
          <a:bodyPr>
            <a:normAutofit/>
          </a:bodyPr>
          <a:lstStyle/>
          <a:p>
            <a:pPr marL="0" indent="0" algn="just">
              <a:buNone/>
            </a:pPr>
            <a:r>
              <a:rPr lang="en-GB" sz="1600" dirty="0"/>
              <a:t>Historical Perspective:</a:t>
            </a:r>
          </a:p>
          <a:p>
            <a:pPr marL="0" indent="0" algn="just">
              <a:buNone/>
            </a:pPr>
            <a:r>
              <a:rPr lang="en-GB" sz="1600" dirty="0"/>
              <a:t>Traditional Reporting: In the past, businesses relied on printed reports and basic charts generated from structured databases. E.g., monthly sales reports were generated to track revenue .</a:t>
            </a:r>
          </a:p>
          <a:p>
            <a:pPr marL="0" indent="0" algn="just">
              <a:buNone/>
            </a:pPr>
            <a:r>
              <a:rPr lang="en-GB" sz="1600" dirty="0"/>
              <a:t>Emergence of Business Intelligence: With the rise of data warehouses and online analytical processing (OLAP) systems, businesses could create interactive reports and conduct multidimensional analysis. E.g., retailers started analyzing sales data by region, product categories, and customer segments to optimize inventory and marketing strategies.</a:t>
            </a:r>
          </a:p>
        </p:txBody>
      </p:sp>
      <p:sp>
        <p:nvSpPr>
          <p:cNvPr id="3" name="Slide Number Placeholder 2">
            <a:extLst>
              <a:ext uri="{FF2B5EF4-FFF2-40B4-BE49-F238E27FC236}">
                <a16:creationId xmlns:a16="http://schemas.microsoft.com/office/drawing/2014/main" id="{E575C135-C717-ED0E-37DE-88487BABDC97}"/>
              </a:ext>
            </a:extLst>
          </p:cNvPr>
          <p:cNvSpPr>
            <a:spLocks noGrp="1"/>
          </p:cNvSpPr>
          <p:nvPr>
            <p:ph type="sldNum" sz="quarter" idx="12"/>
          </p:nvPr>
        </p:nvSpPr>
        <p:spPr/>
        <p:txBody>
          <a:bodyPr/>
          <a:lstStyle/>
          <a:p>
            <a:fld id="{E1130EEC-BB4A-4509-AA06-F9950500C817}" type="slidenum">
              <a:rPr lang="en-SE" smtClean="0"/>
              <a:t>8</a:t>
            </a:fld>
            <a:endParaRPr lang="en-SE"/>
          </a:p>
        </p:txBody>
      </p:sp>
      <p:pic>
        <p:nvPicPr>
          <p:cNvPr id="7" name="Video 6" title="Moving Gears">
            <a:hlinkClick r:id="" action="ppaction://media"/>
            <a:extLst>
              <a:ext uri="{FF2B5EF4-FFF2-40B4-BE49-F238E27FC236}">
                <a16:creationId xmlns:a16="http://schemas.microsoft.com/office/drawing/2014/main" id="{74B41CCF-7D6A-5894-5E30-527BDF4BB8F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70363" y="264302"/>
            <a:ext cx="2851272" cy="1538701"/>
          </a:xfrm>
          <a:prstGeom prst="rect">
            <a:avLst/>
          </a:prstGeom>
        </p:spPr>
      </p:pic>
      <p:sp>
        <p:nvSpPr>
          <p:cNvPr id="10" name="Content Placeholder 8">
            <a:extLst>
              <a:ext uri="{FF2B5EF4-FFF2-40B4-BE49-F238E27FC236}">
                <a16:creationId xmlns:a16="http://schemas.microsoft.com/office/drawing/2014/main" id="{15CC0473-647C-830E-780D-A0960C834B40}"/>
              </a:ext>
            </a:extLst>
          </p:cNvPr>
          <p:cNvSpPr txBox="1">
            <a:spLocks/>
          </p:cNvSpPr>
          <p:nvPr/>
        </p:nvSpPr>
        <p:spPr>
          <a:xfrm>
            <a:off x="6095999" y="2329477"/>
            <a:ext cx="4788159" cy="35301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GB" sz="1600" dirty="0"/>
              <a:t>Big Data Era:</a:t>
            </a:r>
          </a:p>
          <a:p>
            <a:pPr marL="0" indent="0" algn="just">
              <a:buNone/>
            </a:pPr>
            <a:r>
              <a:rPr lang="en-GB" sz="1600" dirty="0"/>
              <a:t>Data Explosion: With the growth of the internet, social media, and IoT devices, businesses faced an overwhelming amount of data. For example, social media platforms generate vast volumes of unstructured data through user interactions, requiring advanced analytics tools to extract meaningful insights.</a:t>
            </a:r>
          </a:p>
          <a:p>
            <a:pPr marL="0" indent="0" algn="just">
              <a:buNone/>
            </a:pPr>
            <a:r>
              <a:rPr lang="en-GB" sz="1600" dirty="0"/>
              <a:t>Challenges :Processing unstructured data such as text, images, and videos. Opportunities: Sentiment analysis of social media posts to understand customer opinions and preferences. For instance, companies like Netflix analyze user viewing patterns to recommend personalized content, enhancing customer satisfaction and retention.</a:t>
            </a:r>
            <a:endParaRPr lang="en-SE" sz="1600" dirty="0"/>
          </a:p>
        </p:txBody>
      </p:sp>
    </p:spTree>
    <p:extLst>
      <p:ext uri="{BB962C8B-B14F-4D97-AF65-F5344CB8AC3E}">
        <p14:creationId xmlns:p14="http://schemas.microsoft.com/office/powerpoint/2010/main" val="735949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488B18-F1E7-AF1E-9E92-F8B329D2333A}"/>
              </a:ext>
            </a:extLst>
          </p:cNvPr>
          <p:cNvSpPr>
            <a:spLocks noGrp="1"/>
          </p:cNvSpPr>
          <p:nvPr>
            <p:ph type="title"/>
          </p:nvPr>
        </p:nvSpPr>
        <p:spPr>
          <a:xfrm>
            <a:off x="838201" y="365125"/>
            <a:ext cx="2705100" cy="1325563"/>
          </a:xfrm>
        </p:spPr>
        <p:txBody>
          <a:bodyPr anchor="b">
            <a:normAutofit/>
          </a:bodyPr>
          <a:lstStyle/>
          <a:p>
            <a:r>
              <a:rPr lang="en-GB" sz="3600" b="1" dirty="0">
                <a:solidFill>
                  <a:schemeClr val="tx2"/>
                </a:solidFill>
              </a:rPr>
              <a:t>BI/Analytics evolution?</a:t>
            </a:r>
            <a:endParaRPr lang="en-SE" sz="3600" b="1" dirty="0">
              <a:solidFill>
                <a:schemeClr val="tx2"/>
              </a:solidFill>
            </a:endParaRPr>
          </a:p>
        </p:txBody>
      </p:sp>
      <p:sp>
        <p:nvSpPr>
          <p:cNvPr id="9" name="Content Placeholder 8">
            <a:extLst>
              <a:ext uri="{FF2B5EF4-FFF2-40B4-BE49-F238E27FC236}">
                <a16:creationId xmlns:a16="http://schemas.microsoft.com/office/drawing/2014/main" id="{0754FB35-571F-27CE-1F25-13C0EA5EC745}"/>
              </a:ext>
            </a:extLst>
          </p:cNvPr>
          <p:cNvSpPr>
            <a:spLocks noGrp="1"/>
          </p:cNvSpPr>
          <p:nvPr>
            <p:ph idx="1"/>
          </p:nvPr>
        </p:nvSpPr>
        <p:spPr>
          <a:xfrm>
            <a:off x="838201" y="2329478"/>
            <a:ext cx="10515599" cy="3530146"/>
          </a:xfrm>
        </p:spPr>
        <p:txBody>
          <a:bodyPr>
            <a:normAutofit/>
          </a:bodyPr>
          <a:lstStyle/>
          <a:p>
            <a:pPr marL="0" indent="0" algn="just">
              <a:buNone/>
            </a:pPr>
            <a:r>
              <a:rPr lang="en-GB" sz="1600" b="1" i="1" dirty="0"/>
              <a:t>Advanced Technologies</a:t>
            </a:r>
          </a:p>
          <a:p>
            <a:pPr marL="0" indent="0" algn="just">
              <a:buNone/>
            </a:pPr>
            <a:endParaRPr lang="en-GB" sz="1600" dirty="0"/>
          </a:p>
          <a:p>
            <a:pPr algn="just"/>
            <a:r>
              <a:rPr lang="en-GB" sz="1600" b="1" dirty="0"/>
              <a:t>Machine Learning</a:t>
            </a:r>
            <a:r>
              <a:rPr lang="en-GB" sz="1600" dirty="0"/>
              <a:t>: E-commerce platforms like Amazon utilize machine learning algorithms to analyze customer browsing history and suggest products, increasing sales and customer engagement. Machine learning also powers fraud detection systems in banking, flagging suspicious transactions in real-time to prevent financial losses.</a:t>
            </a:r>
          </a:p>
          <a:p>
            <a:pPr algn="just"/>
            <a:r>
              <a:rPr lang="en-GB" sz="1600" b="1" dirty="0"/>
              <a:t>Artificial Intelligence</a:t>
            </a:r>
            <a:r>
              <a:rPr lang="en-GB" sz="1600" dirty="0"/>
              <a:t>: AI-driven chatbots in customer service analyze customer queries and provide instant responses, improving user experience. Virtual assistants like Siri and Alexa use natural language processing to understand voice commands, demonstrating AI's real-world applications.</a:t>
            </a:r>
          </a:p>
          <a:p>
            <a:pPr algn="just"/>
            <a:r>
              <a:rPr lang="en-GB" sz="1600" b="1" dirty="0"/>
              <a:t>Predictive Analytics</a:t>
            </a:r>
            <a:r>
              <a:rPr lang="en-GB" sz="1600" dirty="0"/>
              <a:t>: Airlines use predictive analytics to optimize ticket pricing based on historical demand patterns and competitor pricing. By forecasting demand, airlines can adjust ticket prices dynamically, maximizing revenue while ensuring flights are well-filled.</a:t>
            </a:r>
          </a:p>
          <a:p>
            <a:pPr marL="0" indent="0" algn="just">
              <a:buNone/>
            </a:pPr>
            <a:endParaRPr lang="en-GB" sz="1600" dirty="0"/>
          </a:p>
        </p:txBody>
      </p:sp>
      <p:sp>
        <p:nvSpPr>
          <p:cNvPr id="3" name="Slide Number Placeholder 2">
            <a:extLst>
              <a:ext uri="{FF2B5EF4-FFF2-40B4-BE49-F238E27FC236}">
                <a16:creationId xmlns:a16="http://schemas.microsoft.com/office/drawing/2014/main" id="{E575C135-C717-ED0E-37DE-88487BABDC97}"/>
              </a:ext>
            </a:extLst>
          </p:cNvPr>
          <p:cNvSpPr>
            <a:spLocks noGrp="1"/>
          </p:cNvSpPr>
          <p:nvPr>
            <p:ph type="sldNum" sz="quarter" idx="12"/>
          </p:nvPr>
        </p:nvSpPr>
        <p:spPr/>
        <p:txBody>
          <a:bodyPr/>
          <a:lstStyle/>
          <a:p>
            <a:fld id="{E1130EEC-BB4A-4509-AA06-F9950500C817}" type="slidenum">
              <a:rPr lang="en-SE" smtClean="0"/>
              <a:t>9</a:t>
            </a:fld>
            <a:endParaRPr lang="en-SE"/>
          </a:p>
        </p:txBody>
      </p:sp>
      <p:pic>
        <p:nvPicPr>
          <p:cNvPr id="7" name="Video 6" title="Moving Gears">
            <a:hlinkClick r:id="" action="ppaction://media"/>
            <a:extLst>
              <a:ext uri="{FF2B5EF4-FFF2-40B4-BE49-F238E27FC236}">
                <a16:creationId xmlns:a16="http://schemas.microsoft.com/office/drawing/2014/main" id="{74B41CCF-7D6A-5894-5E30-527BDF4BB8F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70363" y="264302"/>
            <a:ext cx="2851272" cy="1538701"/>
          </a:xfrm>
          <a:prstGeom prst="rect">
            <a:avLst/>
          </a:prstGeom>
        </p:spPr>
      </p:pic>
    </p:spTree>
    <p:extLst>
      <p:ext uri="{BB962C8B-B14F-4D97-AF65-F5344CB8AC3E}">
        <p14:creationId xmlns:p14="http://schemas.microsoft.com/office/powerpoint/2010/main" val="1046867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5663</TotalTime>
  <Words>2085</Words>
  <Application>Microsoft Office PowerPoint</Application>
  <PresentationFormat>Widescreen</PresentationFormat>
  <Paragraphs>146</Paragraphs>
  <Slides>11</Slides>
  <Notes>11</Notes>
  <HiddenSlides>0</HiddenSlides>
  <MMClips>11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Abadi</vt:lpstr>
      <vt:lpstr>Arial</vt:lpstr>
      <vt:lpstr>Calibri</vt:lpstr>
      <vt:lpstr>Calibri Light</vt:lpstr>
      <vt:lpstr>Gill Sans MT</vt:lpstr>
      <vt:lpstr>LatoWeb</vt:lpstr>
      <vt:lpstr>Roboto</vt:lpstr>
      <vt:lpstr>Söhne</vt:lpstr>
      <vt:lpstr>Office Theme</vt:lpstr>
      <vt:lpstr>Business Intelligence and Analytics</vt:lpstr>
      <vt:lpstr>What is BI and Analytics?</vt:lpstr>
      <vt:lpstr>Business Intelligence</vt:lpstr>
      <vt:lpstr>Analytics</vt:lpstr>
      <vt:lpstr>Why is BI/Analytics Needed?</vt:lpstr>
      <vt:lpstr>Application Areas for BI/Analytics</vt:lpstr>
      <vt:lpstr>BI/Analytics evolution?</vt:lpstr>
      <vt:lpstr>BI/Analytics evolution?</vt:lpstr>
      <vt:lpstr>BI/Analytics evolution?</vt:lpstr>
      <vt:lpstr>Conclusion</vt:lpstr>
      <vt:lpstr>Thanks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Intelligence and Analytics</dc:title>
  <dc:creator>Abed Bakkour</dc:creator>
  <cp:lastModifiedBy>Abed Bakkour</cp:lastModifiedBy>
  <cp:revision>14</cp:revision>
  <dcterms:created xsi:type="dcterms:W3CDTF">2023-11-02T19:50:38Z</dcterms:created>
  <dcterms:modified xsi:type="dcterms:W3CDTF">2023-11-14T17:45:05Z</dcterms:modified>
</cp:coreProperties>
</file>

<file path=docProps/thumbnail.jpeg>
</file>